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5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rawing3.xml" ContentType="application/vnd.ms-office.drawingml.diagramDrawing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diagrams/colors4.xml" ContentType="application/vnd.openxmlformats-officedocument.drawingml.diagramColors+xml"/>
  <Override PartName="/ppt/theme/themeOverride1.xml" ContentType="application/vnd.openxmlformats-officedocument.themeOverride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4.xml" ContentType="application/vnd.ms-office.drawingml.diagramDrawing+xml"/>
  <Override PartName="/ppt/diagrams/quickStyle1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8" r:id="rId2"/>
    <p:sldId id="259" r:id="rId3"/>
    <p:sldId id="261" r:id="rId4"/>
    <p:sldId id="262" r:id="rId5"/>
    <p:sldId id="263" r:id="rId6"/>
    <p:sldId id="269" r:id="rId7"/>
    <p:sldId id="264" r:id="rId8"/>
    <p:sldId id="270" r:id="rId9"/>
    <p:sldId id="271" r:id="rId10"/>
    <p:sldId id="265" r:id="rId11"/>
    <p:sldId id="266" r:id="rId12"/>
    <p:sldId id="267" r:id="rId13"/>
    <p:sldId id="268" r:id="rId14"/>
  </p:sldIdLst>
  <p:sldSz cx="12192000" cy="6858000"/>
  <p:notesSz cx="6858000" cy="994568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D82"/>
    <a:srgbClr val="0F387F"/>
    <a:srgbClr val="00A79D"/>
    <a:srgbClr val="D1DDE6"/>
    <a:srgbClr val="37D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79" autoAdjust="0"/>
    <p:restoredTop sz="94660"/>
  </p:normalViewPr>
  <p:slideViewPr>
    <p:cSldViewPr snapToGrid="0">
      <p:cViewPr varScale="1">
        <p:scale>
          <a:sx n="66" d="100"/>
          <a:sy n="66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3BD7CF-B436-4516-8A04-180A993B19E6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814847-2F54-475B-B9B7-895376A26C29}">
      <dgm:prSet phldrT="[文字]" custT="1"/>
      <dgm:spPr/>
      <dgm:t>
        <a:bodyPr/>
        <a:lstStyle/>
        <a:p>
          <a:r>
            <a:rPr lang="zh-TW" altLang="zh-HK" sz="3200" b="1" u="sng" dirty="0">
              <a:latin typeface="微軟正黑體" panose="020B0604030504040204" pitchFamily="34" charset="-120"/>
              <a:ea typeface="微軟正黑體" panose="020B0604030504040204" pitchFamily="34" charset="-120"/>
            </a:rPr>
            <a:t>企業面臨的困擾</a:t>
          </a:r>
          <a:endParaRPr lang="zh-CN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9ACDF1-C2F5-4F53-8DCA-CF2D7CB70DF8}" type="parTrans" cxnId="{1ECCEEDF-6877-4DCC-B396-9B50CAEE8E07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1BBBE5C-2ED9-49F6-A42C-210CC385D317}" type="sibTrans" cxnId="{1ECCEEDF-6877-4DCC-B396-9B50CAEE8E07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E7F07C5-2D55-46F5-B1A8-4A02E7EE3251}">
      <dgm:prSet phldrT="[文字]" custT="1"/>
      <dgm:spPr/>
      <dgm:t>
        <a:bodyPr/>
        <a:lstStyle/>
        <a:p>
          <a:pPr>
            <a:buFontTx/>
            <a:buNone/>
          </a:pPr>
          <a:r>
            <a:rPr lang="zh-TW" altLang="zh-HK" sz="2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品牌知名度提高</a:t>
          </a:r>
          <a:endParaRPr lang="zh-CN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421AB5-9D43-4FD6-9D0A-EBD56B3AD4DD}" type="parTrans" cxnId="{D87622E0-8F34-4E79-8BCC-81F0DB1475BD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7A604B9-4DD0-42EB-9052-6B772DF91C56}" type="sibTrans" cxnId="{D87622E0-8F34-4E79-8BCC-81F0DB1475BD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D795D270-3573-4158-ACFC-D472A09577AE}">
      <dgm:prSet phldrT="[文字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銷售數量增加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7339BD49-2247-45B8-B6EF-C3D747FB1957}" type="parTrans" cxnId="{3E86B008-4759-4166-9290-E97071331892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4E3120B-3A76-4B91-9EBA-45CC5E34294E}" type="sibTrans" cxnId="{3E86B008-4759-4166-9290-E97071331892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6E93647-CE5F-4B6C-A051-2E38B3D69DAF}">
      <dgm:prSet phldrT="[文字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銷售渠道多</a:t>
          </a:r>
          <a:r>
            <a:rPr lang="zh-CN" altLang="en-US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元</a:t>
          </a: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化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3CD94BED-76F2-4B59-8F04-E234F787EFA9}" type="parTrans" cxnId="{DB090268-D58D-4893-8997-4D79A7246DE0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9A0EAA1F-0DDB-4509-85B1-08CACD9EB48A}" type="sibTrans" cxnId="{DB090268-D58D-4893-8997-4D79A7246DE0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A215D4C9-B666-4B38-AE87-EA646466CBE6}">
      <dgm:prSet phldrT="[文字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仿製、假冒產品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3A6D333A-9115-41AF-A84C-41113070B208}" type="parTrans" cxnId="{95368294-B28E-4CB6-8489-2FBFAAFB71F6}">
      <dgm:prSet/>
      <dgm:spPr/>
      <dgm:t>
        <a:bodyPr/>
        <a:lstStyle/>
        <a:p>
          <a:endParaRPr lang="zh-CN" altLang="en-US" sz="200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8F41778C-B381-4A0C-A1E8-BA66C3549C30}" type="sibTrans" cxnId="{95368294-B28E-4CB6-8489-2FBFAAFB71F6}">
      <dgm:prSet/>
      <dgm:spPr/>
      <dgm:t>
        <a:bodyPr/>
        <a:lstStyle/>
        <a:p>
          <a:endParaRPr lang="zh-CN" altLang="en-US" sz="200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CF8CF65D-4714-46AF-A2CA-FFED9CD90D55}">
      <dgm:prSet phldrT="[文字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CN" altLang="en-US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分</a:t>
          </a: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銷商、代理商訂貨不合理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0768B8B-1CBA-4639-960A-B7AA16E5A1BC}" type="parTrans" cxnId="{7D2279C3-1A77-4020-A9AD-9ADD7711FC32}">
      <dgm:prSet/>
      <dgm:spPr/>
      <dgm:t>
        <a:bodyPr/>
        <a:lstStyle/>
        <a:p>
          <a:endParaRPr lang="zh-HK" altLang="en-US"/>
        </a:p>
      </dgm:t>
    </dgm:pt>
    <dgm:pt modelId="{0CEDA255-2E36-4500-814F-5121D1088665}" type="sibTrans" cxnId="{7D2279C3-1A77-4020-A9AD-9ADD7711FC32}">
      <dgm:prSet/>
      <dgm:spPr/>
      <dgm:t>
        <a:bodyPr/>
        <a:lstStyle/>
        <a:p>
          <a:endParaRPr lang="zh-HK" altLang="en-US"/>
        </a:p>
      </dgm:t>
    </dgm:pt>
    <dgm:pt modelId="{FA9E07F4-9BE8-41B4-9C45-358A3280A06D}" type="pres">
      <dgm:prSet presAssocID="{0F3BD7CF-B436-4516-8A04-180A993B19E6}" presName="theList" presStyleCnt="0">
        <dgm:presLayoutVars>
          <dgm:dir/>
          <dgm:animLvl val="lvl"/>
          <dgm:resizeHandles val="exact"/>
        </dgm:presLayoutVars>
      </dgm:prSet>
      <dgm:spPr/>
    </dgm:pt>
    <dgm:pt modelId="{BEE00AC9-BE4D-4BB2-9BC9-5214A157BCBD}" type="pres">
      <dgm:prSet presAssocID="{52814847-2F54-475B-B9B7-895376A26C29}" presName="compNode" presStyleCnt="0"/>
      <dgm:spPr/>
    </dgm:pt>
    <dgm:pt modelId="{837755AA-2243-416C-A06A-7B1116009F5E}" type="pres">
      <dgm:prSet presAssocID="{52814847-2F54-475B-B9B7-895376A26C29}" presName="aNode" presStyleLbl="bgShp" presStyleIdx="0" presStyleCnt="1" custScaleX="100098" custLinFactNeighborX="49" custLinFactNeighborY="-284"/>
      <dgm:spPr/>
    </dgm:pt>
    <dgm:pt modelId="{7F8109CB-00A4-4E32-93BC-DAD7403966D1}" type="pres">
      <dgm:prSet presAssocID="{52814847-2F54-475B-B9B7-895376A26C29}" presName="textNode" presStyleLbl="bgShp" presStyleIdx="0" presStyleCnt="1"/>
      <dgm:spPr/>
    </dgm:pt>
    <dgm:pt modelId="{C509A74F-90B0-45B4-A5E0-8A76C03B8486}" type="pres">
      <dgm:prSet presAssocID="{52814847-2F54-475B-B9B7-895376A26C29}" presName="compChildNode" presStyleCnt="0"/>
      <dgm:spPr/>
    </dgm:pt>
    <dgm:pt modelId="{B66387AD-AE26-4B17-BE9C-0353C6A3E4B1}" type="pres">
      <dgm:prSet presAssocID="{52814847-2F54-475B-B9B7-895376A26C29}" presName="theInnerList" presStyleCnt="0"/>
      <dgm:spPr/>
    </dgm:pt>
    <dgm:pt modelId="{D7044AAE-A20A-4299-B1BB-E6509360DE02}" type="pres">
      <dgm:prSet presAssocID="{BE7F07C5-2D55-46F5-B1A8-4A02E7EE3251}" presName="childNode" presStyleLbl="node1" presStyleIdx="0" presStyleCnt="5" custLinFactNeighborX="-26" custLinFactNeighborY="32919">
        <dgm:presLayoutVars>
          <dgm:bulletEnabled val="1"/>
        </dgm:presLayoutVars>
      </dgm:prSet>
      <dgm:spPr/>
    </dgm:pt>
    <dgm:pt modelId="{473E2F36-5680-4E22-9DF4-BFF2A743EDBA}" type="pres">
      <dgm:prSet presAssocID="{BE7F07C5-2D55-46F5-B1A8-4A02E7EE3251}" presName="aSpace2" presStyleCnt="0"/>
      <dgm:spPr/>
    </dgm:pt>
    <dgm:pt modelId="{AB654640-3C4F-41C5-B4BF-93593269749C}" type="pres">
      <dgm:prSet presAssocID="{D795D270-3573-4158-ACFC-D472A09577AE}" presName="childNode" presStyleLbl="node1" presStyleIdx="1" presStyleCnt="5">
        <dgm:presLayoutVars>
          <dgm:bulletEnabled val="1"/>
        </dgm:presLayoutVars>
      </dgm:prSet>
      <dgm:spPr/>
    </dgm:pt>
    <dgm:pt modelId="{E679E0BC-F0E8-451D-88E9-8F4C201E4257}" type="pres">
      <dgm:prSet presAssocID="{D795D270-3573-4158-ACFC-D472A09577AE}" presName="aSpace2" presStyleCnt="0"/>
      <dgm:spPr/>
    </dgm:pt>
    <dgm:pt modelId="{EDDD0AD9-1C4B-43C3-9591-01011540A49B}" type="pres">
      <dgm:prSet presAssocID="{B6E93647-CE5F-4B6C-A051-2E38B3D69DAF}" presName="childNode" presStyleLbl="node1" presStyleIdx="2" presStyleCnt="5">
        <dgm:presLayoutVars>
          <dgm:bulletEnabled val="1"/>
        </dgm:presLayoutVars>
      </dgm:prSet>
      <dgm:spPr/>
    </dgm:pt>
    <dgm:pt modelId="{1D4D235B-5441-42D2-A219-5AECDA5EF446}" type="pres">
      <dgm:prSet presAssocID="{B6E93647-CE5F-4B6C-A051-2E38B3D69DAF}" presName="aSpace2" presStyleCnt="0"/>
      <dgm:spPr/>
    </dgm:pt>
    <dgm:pt modelId="{AF341D9A-A55D-4B87-896E-C9782E71BF3F}" type="pres">
      <dgm:prSet presAssocID="{A215D4C9-B666-4B38-AE87-EA646466CBE6}" presName="childNode" presStyleLbl="node1" presStyleIdx="3" presStyleCnt="5">
        <dgm:presLayoutVars>
          <dgm:bulletEnabled val="1"/>
        </dgm:presLayoutVars>
      </dgm:prSet>
      <dgm:spPr/>
    </dgm:pt>
    <dgm:pt modelId="{840EBE8C-81BB-4805-B622-3319E6D631EB}" type="pres">
      <dgm:prSet presAssocID="{A215D4C9-B666-4B38-AE87-EA646466CBE6}" presName="aSpace2" presStyleCnt="0"/>
      <dgm:spPr/>
    </dgm:pt>
    <dgm:pt modelId="{2E935DF3-B0B3-4EA3-B2AB-979A94F362D5}" type="pres">
      <dgm:prSet presAssocID="{CF8CF65D-4714-46AF-A2CA-FFED9CD90D55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67A61000-2D10-4766-9B44-EBB9D53A8544}" type="presOf" srcId="{0F3BD7CF-B436-4516-8A04-180A993B19E6}" destId="{FA9E07F4-9BE8-41B4-9C45-358A3280A06D}" srcOrd="0" destOrd="0" presId="urn:microsoft.com/office/officeart/2005/8/layout/lProcess2"/>
    <dgm:cxn modelId="{26AD4301-BC13-477D-B072-B36733E44B5C}" type="presOf" srcId="{52814847-2F54-475B-B9B7-895376A26C29}" destId="{837755AA-2243-416C-A06A-7B1116009F5E}" srcOrd="0" destOrd="0" presId="urn:microsoft.com/office/officeart/2005/8/layout/lProcess2"/>
    <dgm:cxn modelId="{3E86B008-4759-4166-9290-E97071331892}" srcId="{52814847-2F54-475B-B9B7-895376A26C29}" destId="{D795D270-3573-4158-ACFC-D472A09577AE}" srcOrd="1" destOrd="0" parTransId="{7339BD49-2247-45B8-B6EF-C3D747FB1957}" sibTransId="{14E3120B-3A76-4B91-9EBA-45CC5E34294E}"/>
    <dgm:cxn modelId="{36D5723B-DAF2-4F11-B96D-5BCE5FB073DE}" type="presOf" srcId="{52814847-2F54-475B-B9B7-895376A26C29}" destId="{7F8109CB-00A4-4E32-93BC-DAD7403966D1}" srcOrd="1" destOrd="0" presId="urn:microsoft.com/office/officeart/2005/8/layout/lProcess2"/>
    <dgm:cxn modelId="{DB090268-D58D-4893-8997-4D79A7246DE0}" srcId="{52814847-2F54-475B-B9B7-895376A26C29}" destId="{B6E93647-CE5F-4B6C-A051-2E38B3D69DAF}" srcOrd="2" destOrd="0" parTransId="{3CD94BED-76F2-4B59-8F04-E234F787EFA9}" sibTransId="{9A0EAA1F-0DDB-4509-85B1-08CACD9EB48A}"/>
    <dgm:cxn modelId="{BECCD58E-435C-4408-9BD8-3FB63F51DE9D}" type="presOf" srcId="{BE7F07C5-2D55-46F5-B1A8-4A02E7EE3251}" destId="{D7044AAE-A20A-4299-B1BB-E6509360DE02}" srcOrd="0" destOrd="0" presId="urn:microsoft.com/office/officeart/2005/8/layout/lProcess2"/>
    <dgm:cxn modelId="{2331FD90-4087-47DE-8CAF-9D8B61069064}" type="presOf" srcId="{D795D270-3573-4158-ACFC-D472A09577AE}" destId="{AB654640-3C4F-41C5-B4BF-93593269749C}" srcOrd="0" destOrd="0" presId="urn:microsoft.com/office/officeart/2005/8/layout/lProcess2"/>
    <dgm:cxn modelId="{95368294-B28E-4CB6-8489-2FBFAAFB71F6}" srcId="{52814847-2F54-475B-B9B7-895376A26C29}" destId="{A215D4C9-B666-4B38-AE87-EA646466CBE6}" srcOrd="3" destOrd="0" parTransId="{3A6D333A-9115-41AF-A84C-41113070B208}" sibTransId="{8F41778C-B381-4A0C-A1E8-BA66C3549C30}"/>
    <dgm:cxn modelId="{7D2279C3-1A77-4020-A9AD-9ADD7711FC32}" srcId="{52814847-2F54-475B-B9B7-895376A26C29}" destId="{CF8CF65D-4714-46AF-A2CA-FFED9CD90D55}" srcOrd="4" destOrd="0" parTransId="{F0768B8B-1CBA-4639-960A-B7AA16E5A1BC}" sibTransId="{0CEDA255-2E36-4500-814F-5121D1088665}"/>
    <dgm:cxn modelId="{C32789CC-8DEC-428F-9CD9-9CB881ADA143}" type="presOf" srcId="{A215D4C9-B666-4B38-AE87-EA646466CBE6}" destId="{AF341D9A-A55D-4B87-896E-C9782E71BF3F}" srcOrd="0" destOrd="0" presId="urn:microsoft.com/office/officeart/2005/8/layout/lProcess2"/>
    <dgm:cxn modelId="{09E9DFDD-0F79-4087-8BEC-D8C8A90DD7F3}" type="presOf" srcId="{B6E93647-CE5F-4B6C-A051-2E38B3D69DAF}" destId="{EDDD0AD9-1C4B-43C3-9591-01011540A49B}" srcOrd="0" destOrd="0" presId="urn:microsoft.com/office/officeart/2005/8/layout/lProcess2"/>
    <dgm:cxn modelId="{1ECCEEDF-6877-4DCC-B396-9B50CAEE8E07}" srcId="{0F3BD7CF-B436-4516-8A04-180A993B19E6}" destId="{52814847-2F54-475B-B9B7-895376A26C29}" srcOrd="0" destOrd="0" parTransId="{6A9ACDF1-C2F5-4F53-8DCA-CF2D7CB70DF8}" sibTransId="{11BBBE5C-2ED9-49F6-A42C-210CC385D317}"/>
    <dgm:cxn modelId="{D87622E0-8F34-4E79-8BCC-81F0DB1475BD}" srcId="{52814847-2F54-475B-B9B7-895376A26C29}" destId="{BE7F07C5-2D55-46F5-B1A8-4A02E7EE3251}" srcOrd="0" destOrd="0" parTransId="{F4421AB5-9D43-4FD6-9D0A-EBD56B3AD4DD}" sibTransId="{F7A604B9-4DD0-42EB-9052-6B772DF91C56}"/>
    <dgm:cxn modelId="{05E38AFA-9340-42E7-A343-1C927A831CD1}" type="presOf" srcId="{CF8CF65D-4714-46AF-A2CA-FFED9CD90D55}" destId="{2E935DF3-B0B3-4EA3-B2AB-979A94F362D5}" srcOrd="0" destOrd="0" presId="urn:microsoft.com/office/officeart/2005/8/layout/lProcess2"/>
    <dgm:cxn modelId="{FCB340AC-2A8D-4758-A2A2-3C64868C1393}" type="presParOf" srcId="{FA9E07F4-9BE8-41B4-9C45-358A3280A06D}" destId="{BEE00AC9-BE4D-4BB2-9BC9-5214A157BCBD}" srcOrd="0" destOrd="0" presId="urn:microsoft.com/office/officeart/2005/8/layout/lProcess2"/>
    <dgm:cxn modelId="{2BCC6747-E4D8-4FE9-85BC-DA9091FFBE27}" type="presParOf" srcId="{BEE00AC9-BE4D-4BB2-9BC9-5214A157BCBD}" destId="{837755AA-2243-416C-A06A-7B1116009F5E}" srcOrd="0" destOrd="0" presId="urn:microsoft.com/office/officeart/2005/8/layout/lProcess2"/>
    <dgm:cxn modelId="{574C56B3-B08F-4BC6-9CD3-217D3224038F}" type="presParOf" srcId="{BEE00AC9-BE4D-4BB2-9BC9-5214A157BCBD}" destId="{7F8109CB-00A4-4E32-93BC-DAD7403966D1}" srcOrd="1" destOrd="0" presId="urn:microsoft.com/office/officeart/2005/8/layout/lProcess2"/>
    <dgm:cxn modelId="{65E49842-3D43-4BF0-B969-1073806256A2}" type="presParOf" srcId="{BEE00AC9-BE4D-4BB2-9BC9-5214A157BCBD}" destId="{C509A74F-90B0-45B4-A5E0-8A76C03B8486}" srcOrd="2" destOrd="0" presId="urn:microsoft.com/office/officeart/2005/8/layout/lProcess2"/>
    <dgm:cxn modelId="{F54B693A-6151-4AD1-8A00-98A4CBF0242B}" type="presParOf" srcId="{C509A74F-90B0-45B4-A5E0-8A76C03B8486}" destId="{B66387AD-AE26-4B17-BE9C-0353C6A3E4B1}" srcOrd="0" destOrd="0" presId="urn:microsoft.com/office/officeart/2005/8/layout/lProcess2"/>
    <dgm:cxn modelId="{0B8EF0DB-C16D-4F96-8DA3-441D4B3D24B8}" type="presParOf" srcId="{B66387AD-AE26-4B17-BE9C-0353C6A3E4B1}" destId="{D7044AAE-A20A-4299-B1BB-E6509360DE02}" srcOrd="0" destOrd="0" presId="urn:microsoft.com/office/officeart/2005/8/layout/lProcess2"/>
    <dgm:cxn modelId="{E24F938C-A01D-4B5C-B75A-3B75C888CDEF}" type="presParOf" srcId="{B66387AD-AE26-4B17-BE9C-0353C6A3E4B1}" destId="{473E2F36-5680-4E22-9DF4-BFF2A743EDBA}" srcOrd="1" destOrd="0" presId="urn:microsoft.com/office/officeart/2005/8/layout/lProcess2"/>
    <dgm:cxn modelId="{9D65A660-475C-4C07-979F-BB8FD5B567EA}" type="presParOf" srcId="{B66387AD-AE26-4B17-BE9C-0353C6A3E4B1}" destId="{AB654640-3C4F-41C5-B4BF-93593269749C}" srcOrd="2" destOrd="0" presId="urn:microsoft.com/office/officeart/2005/8/layout/lProcess2"/>
    <dgm:cxn modelId="{7ACEAE50-20D8-4AAD-96DD-1CEF8FABF17B}" type="presParOf" srcId="{B66387AD-AE26-4B17-BE9C-0353C6A3E4B1}" destId="{E679E0BC-F0E8-451D-88E9-8F4C201E4257}" srcOrd="3" destOrd="0" presId="urn:microsoft.com/office/officeart/2005/8/layout/lProcess2"/>
    <dgm:cxn modelId="{6A550770-990E-4D38-97A2-726B96D7D97A}" type="presParOf" srcId="{B66387AD-AE26-4B17-BE9C-0353C6A3E4B1}" destId="{EDDD0AD9-1C4B-43C3-9591-01011540A49B}" srcOrd="4" destOrd="0" presId="urn:microsoft.com/office/officeart/2005/8/layout/lProcess2"/>
    <dgm:cxn modelId="{1C4847FF-1479-4E0A-9D69-CCDFD26AEC8F}" type="presParOf" srcId="{B66387AD-AE26-4B17-BE9C-0353C6A3E4B1}" destId="{1D4D235B-5441-42D2-A219-5AECDA5EF446}" srcOrd="5" destOrd="0" presId="urn:microsoft.com/office/officeart/2005/8/layout/lProcess2"/>
    <dgm:cxn modelId="{454A6C40-F15E-4C60-A4FE-0083E4E27379}" type="presParOf" srcId="{B66387AD-AE26-4B17-BE9C-0353C6A3E4B1}" destId="{AF341D9A-A55D-4B87-896E-C9782E71BF3F}" srcOrd="6" destOrd="0" presId="urn:microsoft.com/office/officeart/2005/8/layout/lProcess2"/>
    <dgm:cxn modelId="{889AE649-07FD-412B-8AB1-D85D6A874616}" type="presParOf" srcId="{B66387AD-AE26-4B17-BE9C-0353C6A3E4B1}" destId="{840EBE8C-81BB-4805-B622-3319E6D631EB}" srcOrd="7" destOrd="0" presId="urn:microsoft.com/office/officeart/2005/8/layout/lProcess2"/>
    <dgm:cxn modelId="{E3B3A054-ED65-4CA5-86F2-0A7B97D82B20}" type="presParOf" srcId="{B66387AD-AE26-4B17-BE9C-0353C6A3E4B1}" destId="{2E935DF3-B0B3-4EA3-B2AB-979A94F362D5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C2DF41-23BC-4BD7-9A59-7F19836087D2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F569F8E9-43C2-4008-9AAC-1EE266975A9B}">
      <dgm:prSet phldrT="[文字]" custT="1"/>
      <dgm:spPr/>
      <dgm:t>
        <a:bodyPr/>
        <a:lstStyle/>
        <a:p>
          <a:r>
            <a:rPr lang="zh-CN" altLang="en-US" sz="3200" b="1" u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尋求方法</a:t>
          </a:r>
          <a:endParaRPr lang="zh-HK" altLang="en-US" sz="32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A86FF-8A76-472E-9A54-85161BADC30D}" type="parTrans" cxnId="{D18358E9-EEC1-4FFF-A0C0-E6EFD4051695}">
      <dgm:prSet/>
      <dgm:spPr/>
      <dgm:t>
        <a:bodyPr/>
        <a:lstStyle/>
        <a:p>
          <a:endParaRPr lang="zh-HK" altLang="en-US"/>
        </a:p>
      </dgm:t>
    </dgm:pt>
    <dgm:pt modelId="{1BF5C63A-FB7A-44C7-88F2-32F88A481098}" type="sibTrans" cxnId="{D18358E9-EEC1-4FFF-A0C0-E6EFD4051695}">
      <dgm:prSet/>
      <dgm:spPr/>
      <dgm:t>
        <a:bodyPr/>
        <a:lstStyle/>
        <a:p>
          <a:endParaRPr lang="zh-HK" altLang="en-US"/>
        </a:p>
      </dgm:t>
    </dgm:pt>
    <dgm:pt modelId="{5F429A35-5DC9-4988-A41A-AAB5CB90B845}">
      <dgm:prSet phldrT="[文字]" custT="1"/>
      <dgm:spPr/>
      <dgm:t>
        <a:bodyPr/>
        <a:lstStyle/>
        <a:p>
          <a:r>
            <a:rPr lang="zh-CN" altLang="en-US" sz="3200" b="1" u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防偽成本</a:t>
          </a:r>
          <a:endParaRPr lang="zh-HK" altLang="en-US" sz="32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500FF9-8626-416E-996D-D5F8FCF5B290}" type="parTrans" cxnId="{F7EA4876-B51E-4781-8FDA-E0C6922071A0}">
      <dgm:prSet/>
      <dgm:spPr/>
      <dgm:t>
        <a:bodyPr/>
        <a:lstStyle/>
        <a:p>
          <a:endParaRPr lang="zh-HK" altLang="en-US"/>
        </a:p>
      </dgm:t>
    </dgm:pt>
    <dgm:pt modelId="{C1662C42-8292-4778-95ED-531174EBF49B}" type="sibTrans" cxnId="{F7EA4876-B51E-4781-8FDA-E0C6922071A0}">
      <dgm:prSet/>
      <dgm:spPr/>
      <dgm:t>
        <a:bodyPr/>
        <a:lstStyle/>
        <a:p>
          <a:endParaRPr lang="zh-HK" altLang="en-US"/>
        </a:p>
      </dgm:t>
    </dgm:pt>
    <dgm:pt modelId="{A54DE546-8CD6-4C99-9E59-708DD20FAB5A}" type="pres">
      <dgm:prSet presAssocID="{4FC2DF41-23BC-4BD7-9A59-7F19836087D2}" presName="Name0" presStyleCnt="0">
        <dgm:presLayoutVars>
          <dgm:dir/>
          <dgm:resizeHandles val="exact"/>
        </dgm:presLayoutVars>
      </dgm:prSet>
      <dgm:spPr/>
    </dgm:pt>
    <dgm:pt modelId="{05C69DAC-BF63-45E2-B7AB-4A818D36E1BB}" type="pres">
      <dgm:prSet presAssocID="{F569F8E9-43C2-4008-9AAC-1EE266975A9B}" presName="node" presStyleLbl="node1" presStyleIdx="0" presStyleCnt="2" custScaleX="119066">
        <dgm:presLayoutVars>
          <dgm:bulletEnabled val="1"/>
        </dgm:presLayoutVars>
      </dgm:prSet>
      <dgm:spPr/>
    </dgm:pt>
    <dgm:pt modelId="{7F46362A-2E09-44E2-9CAF-11CE247B24AE}" type="pres">
      <dgm:prSet presAssocID="{1BF5C63A-FB7A-44C7-88F2-32F88A481098}" presName="sibTrans" presStyleLbl="sibTrans2D1" presStyleIdx="0" presStyleCnt="1" custScaleX="90711" custScaleY="66346"/>
      <dgm:spPr/>
    </dgm:pt>
    <dgm:pt modelId="{1F705C80-890D-4BEE-880F-04CFBDB94F7B}" type="pres">
      <dgm:prSet presAssocID="{1BF5C63A-FB7A-44C7-88F2-32F88A481098}" presName="connectorText" presStyleLbl="sibTrans2D1" presStyleIdx="0" presStyleCnt="1"/>
      <dgm:spPr/>
    </dgm:pt>
    <dgm:pt modelId="{D5B21E16-0981-4065-8C30-0614897D9AD2}" type="pres">
      <dgm:prSet presAssocID="{5F429A35-5DC9-4988-A41A-AAB5CB90B845}" presName="node" presStyleLbl="node1" presStyleIdx="1" presStyleCnt="2" custScaleX="123196">
        <dgm:presLayoutVars>
          <dgm:bulletEnabled val="1"/>
        </dgm:presLayoutVars>
      </dgm:prSet>
      <dgm:spPr/>
    </dgm:pt>
  </dgm:ptLst>
  <dgm:cxnLst>
    <dgm:cxn modelId="{40DAC867-0CE1-4AE0-A9E6-DDA12A27FCC4}" type="presOf" srcId="{4FC2DF41-23BC-4BD7-9A59-7F19836087D2}" destId="{A54DE546-8CD6-4C99-9E59-708DD20FAB5A}" srcOrd="0" destOrd="0" presId="urn:microsoft.com/office/officeart/2005/8/layout/process1"/>
    <dgm:cxn modelId="{3F41A16D-8A08-4448-92C4-C57281BC2F6C}" type="presOf" srcId="{1BF5C63A-FB7A-44C7-88F2-32F88A481098}" destId="{7F46362A-2E09-44E2-9CAF-11CE247B24AE}" srcOrd="0" destOrd="0" presId="urn:microsoft.com/office/officeart/2005/8/layout/process1"/>
    <dgm:cxn modelId="{F7EA4876-B51E-4781-8FDA-E0C6922071A0}" srcId="{4FC2DF41-23BC-4BD7-9A59-7F19836087D2}" destId="{5F429A35-5DC9-4988-A41A-AAB5CB90B845}" srcOrd="1" destOrd="0" parTransId="{F9500FF9-8626-416E-996D-D5F8FCF5B290}" sibTransId="{C1662C42-8292-4778-95ED-531174EBF49B}"/>
    <dgm:cxn modelId="{EE1AB276-38B1-4379-9666-49FC72112612}" type="presOf" srcId="{5F429A35-5DC9-4988-A41A-AAB5CB90B845}" destId="{D5B21E16-0981-4065-8C30-0614897D9AD2}" srcOrd="0" destOrd="0" presId="urn:microsoft.com/office/officeart/2005/8/layout/process1"/>
    <dgm:cxn modelId="{2BAD4097-DBBD-4D37-A3A3-B9BED98AA09C}" type="presOf" srcId="{F569F8E9-43C2-4008-9AAC-1EE266975A9B}" destId="{05C69DAC-BF63-45E2-B7AB-4A818D36E1BB}" srcOrd="0" destOrd="0" presId="urn:microsoft.com/office/officeart/2005/8/layout/process1"/>
    <dgm:cxn modelId="{D18358E9-EEC1-4FFF-A0C0-E6EFD4051695}" srcId="{4FC2DF41-23BC-4BD7-9A59-7F19836087D2}" destId="{F569F8E9-43C2-4008-9AAC-1EE266975A9B}" srcOrd="0" destOrd="0" parTransId="{A6AA86FF-8A76-472E-9A54-85161BADC30D}" sibTransId="{1BF5C63A-FB7A-44C7-88F2-32F88A481098}"/>
    <dgm:cxn modelId="{927258EA-441C-450B-97AD-F7DE262BFA75}" type="presOf" srcId="{1BF5C63A-FB7A-44C7-88F2-32F88A481098}" destId="{1F705C80-890D-4BEE-880F-04CFBDB94F7B}" srcOrd="1" destOrd="0" presId="urn:microsoft.com/office/officeart/2005/8/layout/process1"/>
    <dgm:cxn modelId="{90F2A28F-C769-4AF8-888A-4330BB314C15}" type="presParOf" srcId="{A54DE546-8CD6-4C99-9E59-708DD20FAB5A}" destId="{05C69DAC-BF63-45E2-B7AB-4A818D36E1BB}" srcOrd="0" destOrd="0" presId="urn:microsoft.com/office/officeart/2005/8/layout/process1"/>
    <dgm:cxn modelId="{7562E873-EEAE-43A8-B2BB-B4918EDDCC00}" type="presParOf" srcId="{A54DE546-8CD6-4C99-9E59-708DD20FAB5A}" destId="{7F46362A-2E09-44E2-9CAF-11CE247B24AE}" srcOrd="1" destOrd="0" presId="urn:microsoft.com/office/officeart/2005/8/layout/process1"/>
    <dgm:cxn modelId="{BF37EA03-B857-4626-BFB7-79879C0167BA}" type="presParOf" srcId="{7F46362A-2E09-44E2-9CAF-11CE247B24AE}" destId="{1F705C80-890D-4BEE-880F-04CFBDB94F7B}" srcOrd="0" destOrd="0" presId="urn:microsoft.com/office/officeart/2005/8/layout/process1"/>
    <dgm:cxn modelId="{8DA42335-4F7A-40D4-B068-5661ABB37324}" type="presParOf" srcId="{A54DE546-8CD6-4C99-9E59-708DD20FAB5A}" destId="{D5B21E16-0981-4065-8C30-0614897D9AD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8EBE1-926C-41D6-BEF0-07CD1828CF9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EDA7D6DA-9487-41E3-BA66-330AF2609791}">
      <dgm:prSet phldrT="[文字]" custT="1"/>
      <dgm:spPr/>
      <dgm:t>
        <a:bodyPr/>
        <a:lstStyle/>
        <a:p>
          <a:r>
            <a: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防偽技術</a:t>
          </a:r>
          <a:endParaRPr lang="zh-HK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1A9062-984F-4A6F-A953-6A59DBCC11EB}" type="parTrans" cxnId="{5A78EBA0-844A-4D3B-BEE1-8DD1B2FAB5B5}">
      <dgm:prSet/>
      <dgm:spPr/>
      <dgm:t>
        <a:bodyPr/>
        <a:lstStyle/>
        <a:p>
          <a:endParaRPr lang="zh-HK" altLang="en-US"/>
        </a:p>
      </dgm:t>
    </dgm:pt>
    <dgm:pt modelId="{DE94F947-9642-43C9-8BF3-6E3C6C2A34EA}" type="sibTrans" cxnId="{5A78EBA0-844A-4D3B-BEE1-8DD1B2FAB5B5}">
      <dgm:prSet/>
      <dgm:spPr/>
      <dgm:t>
        <a:bodyPr/>
        <a:lstStyle/>
        <a:p>
          <a:endParaRPr lang="zh-HK" altLang="en-US"/>
        </a:p>
      </dgm:t>
    </dgm:pt>
    <dgm:pt modelId="{C385899D-97DD-4E5B-9F49-F79B80BF6AFE}">
      <dgm:prSet phldrT="[文字]" custT="1"/>
      <dgm:spPr/>
      <dgm:t>
        <a:bodyPr/>
        <a:lstStyle/>
        <a:p>
          <a:pPr>
            <a:buNone/>
          </a:pPr>
          <a:r>
            <a:rPr lang="zh-CN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物理防偽</a:t>
          </a:r>
          <a:endParaRPr lang="zh-HK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B7CBDB-3019-4225-937F-6CCB7C78CD81}" type="parTrans" cxnId="{A59F9A8C-44C9-4399-8188-E16CF3102B37}">
      <dgm:prSet/>
      <dgm:spPr/>
      <dgm:t>
        <a:bodyPr/>
        <a:lstStyle/>
        <a:p>
          <a:endParaRPr lang="zh-HK" altLang="en-US"/>
        </a:p>
      </dgm:t>
    </dgm:pt>
    <dgm:pt modelId="{F22FD335-8339-4843-B875-7D8E585CF9FE}" type="sibTrans" cxnId="{A59F9A8C-44C9-4399-8188-E16CF3102B37}">
      <dgm:prSet/>
      <dgm:spPr/>
      <dgm:t>
        <a:bodyPr/>
        <a:lstStyle/>
        <a:p>
          <a:endParaRPr lang="zh-HK" altLang="en-US"/>
        </a:p>
      </dgm:t>
    </dgm:pt>
    <dgm:pt modelId="{0A510187-339B-4E3C-8388-8503D8E6A850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zh-CN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波浪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endParaRPr lang="en-US" altLang="zh-TW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立體效果</a:t>
          </a:r>
          <a:endParaRPr lang="en-US" altLang="zh-TW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zh-TW" altLang="zh-CN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全息圖</a:t>
          </a:r>
          <a:endParaRPr lang="zh-HK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8EA1D3-1081-442C-A8DF-F0411018641A}" type="parTrans" cxnId="{C47BC5DF-2984-410A-A4F2-1EF1F3219B0D}">
      <dgm:prSet/>
      <dgm:spPr/>
      <dgm:t>
        <a:bodyPr/>
        <a:lstStyle/>
        <a:p>
          <a:endParaRPr lang="zh-HK" altLang="en-US"/>
        </a:p>
      </dgm:t>
    </dgm:pt>
    <dgm:pt modelId="{840363E2-A872-4770-9D41-EFC3916B4043}" type="sibTrans" cxnId="{C47BC5DF-2984-410A-A4F2-1EF1F3219B0D}">
      <dgm:prSet/>
      <dgm:spPr/>
      <dgm:t>
        <a:bodyPr/>
        <a:lstStyle/>
        <a:p>
          <a:endParaRPr lang="zh-HK" altLang="en-US"/>
        </a:p>
      </dgm:t>
    </dgm:pt>
    <dgm:pt modelId="{BC08527C-266E-4B3C-BDA6-52690B0546AA}">
      <dgm:prSet phldrT="[文字]" custT="1"/>
      <dgm:spPr/>
      <dgm:t>
        <a:bodyPr/>
        <a:lstStyle/>
        <a:p>
          <a:r>
            <a: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數碼防偽</a:t>
          </a:r>
        </a:p>
      </dgm:t>
    </dgm:pt>
    <dgm:pt modelId="{809EE9CC-3D95-44EB-9418-A4C158A82FF6}" type="parTrans" cxnId="{E5C1F455-A524-4211-ADFE-191EAE5F1EB0}">
      <dgm:prSet/>
      <dgm:spPr/>
      <dgm:t>
        <a:bodyPr/>
        <a:lstStyle/>
        <a:p>
          <a:endParaRPr lang="zh-HK" altLang="en-US"/>
        </a:p>
      </dgm:t>
    </dgm:pt>
    <dgm:pt modelId="{C7542E57-5F00-47EB-B413-D7CDA434738D}" type="sibTrans" cxnId="{E5C1F455-A524-4211-ADFE-191EAE5F1EB0}">
      <dgm:prSet/>
      <dgm:spPr/>
      <dgm:t>
        <a:bodyPr/>
        <a:lstStyle/>
        <a:p>
          <a:endParaRPr lang="zh-HK" altLang="en-US"/>
        </a:p>
      </dgm:t>
    </dgm:pt>
    <dgm:pt modelId="{64BF98AB-A4E9-46A6-A660-71AABB2A911A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HK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彩虹印刷</a:t>
          </a:r>
          <a:endParaRPr lang="en-US" altLang="zh-HK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BC5DAF-344D-41D2-99FB-B8D8DBE3E952}" type="parTrans" cxnId="{EDC25B17-5786-4FC4-AD87-714F756F641A}">
      <dgm:prSet/>
      <dgm:spPr/>
      <dgm:t>
        <a:bodyPr/>
        <a:lstStyle/>
        <a:p>
          <a:endParaRPr lang="zh-HK" altLang="en-US"/>
        </a:p>
      </dgm:t>
    </dgm:pt>
    <dgm:pt modelId="{66684FAE-F17E-46C4-983D-E6339BF9D77A}" type="sibTrans" cxnId="{EDC25B17-5786-4FC4-AD87-714F756F641A}">
      <dgm:prSet/>
      <dgm:spPr/>
      <dgm:t>
        <a:bodyPr/>
        <a:lstStyle/>
        <a:p>
          <a:endParaRPr lang="zh-HK" altLang="en-US"/>
        </a:p>
      </dgm:t>
    </dgm:pt>
    <dgm:pt modelId="{786A04CB-1704-4007-B085-0B7DC898DE80}">
      <dgm:prSet phldrT="[文字]" custT="1"/>
      <dgm:spPr/>
      <dgm:t>
        <a:bodyPr/>
        <a:lstStyle/>
        <a:p>
          <a:r>
            <a: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軟件防偽</a:t>
          </a:r>
        </a:p>
      </dgm:t>
    </dgm:pt>
    <dgm:pt modelId="{1DE88563-EFBC-45CC-864C-A56A49F4316A}" type="parTrans" cxnId="{41B13FE4-7892-4816-BF2B-266127B991D2}">
      <dgm:prSet/>
      <dgm:spPr/>
      <dgm:t>
        <a:bodyPr/>
        <a:lstStyle/>
        <a:p>
          <a:endParaRPr lang="zh-HK" altLang="en-US"/>
        </a:p>
      </dgm:t>
    </dgm:pt>
    <dgm:pt modelId="{A2A75277-1CB3-4F4D-BF1B-A61DD3C9EE44}" type="sibTrans" cxnId="{41B13FE4-7892-4816-BF2B-266127B991D2}">
      <dgm:prSet/>
      <dgm:spPr/>
      <dgm:t>
        <a:bodyPr/>
        <a:lstStyle/>
        <a:p>
          <a:endParaRPr lang="zh-HK" altLang="en-US"/>
        </a:p>
      </dgm:t>
    </dgm:pt>
    <dgm:pt modelId="{3995FBF0-B1D0-42D4-B221-5B578F4791BF}">
      <dgm:prSet phldrT="[文字]" custT="1"/>
      <dgm:spPr/>
      <dgm:t>
        <a:bodyPr/>
        <a:lstStyle/>
        <a:p>
          <a:r>
            <a:rPr lang="zh-HK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大數據防偽</a:t>
          </a:r>
        </a:p>
      </dgm:t>
    </dgm:pt>
    <dgm:pt modelId="{96C439B7-0597-4FD2-9F5A-80CB4AC89BB3}" type="parTrans" cxnId="{757917D8-38A3-483A-9EE2-F64D29F73C35}">
      <dgm:prSet/>
      <dgm:spPr/>
      <dgm:t>
        <a:bodyPr/>
        <a:lstStyle/>
        <a:p>
          <a:endParaRPr lang="zh-HK" altLang="en-US"/>
        </a:p>
      </dgm:t>
    </dgm:pt>
    <dgm:pt modelId="{9C9605CE-2348-45A8-BFC9-25B784370A38}" type="sibTrans" cxnId="{757917D8-38A3-483A-9EE2-F64D29F73C35}">
      <dgm:prSet/>
      <dgm:spPr/>
      <dgm:t>
        <a:bodyPr/>
        <a:lstStyle/>
        <a:p>
          <a:endParaRPr lang="zh-HK" altLang="en-US"/>
        </a:p>
      </dgm:t>
    </dgm:pt>
    <dgm:pt modelId="{C985034A-E21C-461F-A6DF-EEF2E51CFF64}">
      <dgm:prSet phldrT="[文字]"/>
      <dgm:spPr/>
      <dgm:t>
        <a:bodyPr/>
        <a:lstStyle/>
        <a:p>
          <a:r>
            <a: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區塊鏈防偽</a:t>
          </a:r>
        </a:p>
      </dgm:t>
    </dgm:pt>
    <dgm:pt modelId="{061CDA46-195B-48F3-BF91-641752D5A82D}" type="parTrans" cxnId="{B843F097-0C5E-4057-AF25-8F226F880B2C}">
      <dgm:prSet/>
      <dgm:spPr/>
      <dgm:t>
        <a:bodyPr/>
        <a:lstStyle/>
        <a:p>
          <a:endParaRPr lang="zh-HK" altLang="en-US"/>
        </a:p>
      </dgm:t>
    </dgm:pt>
    <dgm:pt modelId="{7FA206A6-E1C7-4D82-9FCE-D9AF8E37CFAF}" type="sibTrans" cxnId="{B843F097-0C5E-4057-AF25-8F226F880B2C}">
      <dgm:prSet/>
      <dgm:spPr/>
      <dgm:t>
        <a:bodyPr/>
        <a:lstStyle/>
        <a:p>
          <a:endParaRPr lang="zh-HK" altLang="en-US"/>
        </a:p>
      </dgm:t>
    </dgm:pt>
    <dgm:pt modelId="{13D35617-0ED2-49C7-9C83-771645FB5C05}">
      <dgm:prSet/>
      <dgm:spPr/>
      <dgm:t>
        <a:bodyPr/>
        <a:lstStyle/>
        <a:p>
          <a:r>
            <a:rPr lang="zh-HK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透明窗口</a:t>
          </a:r>
          <a:endParaRPr lang="zh-HK" altLang="en-US" dirty="0"/>
        </a:p>
      </dgm:t>
    </dgm:pt>
    <dgm:pt modelId="{695B77A2-ACD7-4810-B7C7-D8D8397569A7}" type="parTrans" cxnId="{8D0B548C-B9C0-4FFB-9F79-45C989634EC3}">
      <dgm:prSet/>
      <dgm:spPr/>
      <dgm:t>
        <a:bodyPr/>
        <a:lstStyle/>
        <a:p>
          <a:endParaRPr lang="zh-HK" altLang="en-US"/>
        </a:p>
      </dgm:t>
    </dgm:pt>
    <dgm:pt modelId="{597AE5E6-0ED3-4328-85F6-62683C8875BF}" type="sibTrans" cxnId="{8D0B548C-B9C0-4FFB-9F79-45C989634EC3}">
      <dgm:prSet/>
      <dgm:spPr/>
      <dgm:t>
        <a:bodyPr/>
        <a:lstStyle/>
        <a:p>
          <a:endParaRPr lang="zh-HK" altLang="en-US"/>
        </a:p>
      </dgm:t>
    </dgm:pt>
    <dgm:pt modelId="{44A44A12-9F1B-4117-8BB0-BFC11348B2CF}">
      <dgm:prSet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受熱變色</a:t>
          </a:r>
          <a:endParaRPr lang="zh-HK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54959E-759E-4E91-AF6A-2FDB8D0BE15A}" type="parTrans" cxnId="{DC229420-DFD8-4774-A800-5198A8B62759}">
      <dgm:prSet/>
      <dgm:spPr/>
      <dgm:t>
        <a:bodyPr/>
        <a:lstStyle/>
        <a:p>
          <a:endParaRPr lang="zh-HK" altLang="en-US"/>
        </a:p>
      </dgm:t>
    </dgm:pt>
    <dgm:pt modelId="{A8180996-54AF-4F36-B3FD-0B85FAAE8FC4}" type="sibTrans" cxnId="{DC229420-DFD8-4774-A800-5198A8B62759}">
      <dgm:prSet/>
      <dgm:spPr/>
      <dgm:t>
        <a:bodyPr/>
        <a:lstStyle/>
        <a:p>
          <a:endParaRPr lang="zh-HK" altLang="en-US"/>
        </a:p>
      </dgm:t>
    </dgm:pt>
    <dgm:pt modelId="{4E0965DC-D2BF-4C3F-8D09-9FC821D88046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觸覺浮雕</a:t>
          </a:r>
          <a:endParaRPr lang="zh-HK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86DE25-4D75-4158-B0FB-9461DF830D48}" type="parTrans" cxnId="{16ACA881-9FB5-4FB0-A34D-C995F1B8618A}">
      <dgm:prSet/>
      <dgm:spPr/>
    </dgm:pt>
    <dgm:pt modelId="{5C7EA86F-9965-46E0-9F2D-D5864D383FBE}" type="sibTrans" cxnId="{16ACA881-9FB5-4FB0-A34D-C995F1B8618A}">
      <dgm:prSet/>
      <dgm:spPr/>
    </dgm:pt>
    <dgm:pt modelId="{B7568C43-0662-4DB9-BE79-4241F945E91E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zh-TW" sz="1800" b="1">
              <a:latin typeface="微軟正黑體" panose="020B0604030504040204" pitchFamily="34" charset="-120"/>
              <a:ea typeface="微軟正黑體" panose="020B0604030504040204" pitchFamily="34" charset="-120"/>
            </a:rPr>
            <a:t>光學</a:t>
          </a:r>
          <a:r>
            <a:rPr lang="zh-TW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變色</a:t>
          </a:r>
          <a:endParaRPr lang="en-US" altLang="zh-TW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zh-TW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油墨</a:t>
          </a:r>
          <a:endParaRPr lang="zh-HK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38FEDA-B398-44E3-83C0-83042AFC28EF}" type="parTrans" cxnId="{F39C6B42-54F0-4C9A-972B-979CBB73358E}">
      <dgm:prSet/>
      <dgm:spPr/>
    </dgm:pt>
    <dgm:pt modelId="{E0FAA2BF-0AB6-40FE-84BA-5A79FB08B578}" type="sibTrans" cxnId="{F39C6B42-54F0-4C9A-972B-979CBB73358E}">
      <dgm:prSet/>
      <dgm:spPr/>
    </dgm:pt>
    <dgm:pt modelId="{B668DFE8-0FFA-450D-89EF-A7CC57C7EAA3}" type="pres">
      <dgm:prSet presAssocID="{C2D8EBE1-926C-41D6-BEF0-07CD1828CF9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E8BFA9-287E-41D4-B270-A1AC3E0097B3}" type="pres">
      <dgm:prSet presAssocID="{EDA7D6DA-9487-41E3-BA66-330AF2609791}" presName="hierRoot1" presStyleCnt="0"/>
      <dgm:spPr/>
    </dgm:pt>
    <dgm:pt modelId="{72B3FE87-F4D3-4CAA-9650-9E988B558ECE}" type="pres">
      <dgm:prSet presAssocID="{EDA7D6DA-9487-41E3-BA66-330AF2609791}" presName="composite" presStyleCnt="0"/>
      <dgm:spPr/>
    </dgm:pt>
    <dgm:pt modelId="{E7D82AD7-9ED5-4CFB-AA58-1481B5B00630}" type="pres">
      <dgm:prSet presAssocID="{EDA7D6DA-9487-41E3-BA66-330AF2609791}" presName="background" presStyleLbl="node0" presStyleIdx="0" presStyleCnt="1"/>
      <dgm:spPr/>
    </dgm:pt>
    <dgm:pt modelId="{7B7517F7-5F36-44CB-87D3-16468CCA5CD8}" type="pres">
      <dgm:prSet presAssocID="{EDA7D6DA-9487-41E3-BA66-330AF2609791}" presName="text" presStyleLbl="fgAcc0" presStyleIdx="0" presStyleCnt="1" custScaleX="122369">
        <dgm:presLayoutVars>
          <dgm:chPref val="3"/>
        </dgm:presLayoutVars>
      </dgm:prSet>
      <dgm:spPr/>
    </dgm:pt>
    <dgm:pt modelId="{885FC105-6AB9-45BE-9E47-87B40DD433DF}" type="pres">
      <dgm:prSet presAssocID="{EDA7D6DA-9487-41E3-BA66-330AF2609791}" presName="hierChild2" presStyleCnt="0"/>
      <dgm:spPr/>
    </dgm:pt>
    <dgm:pt modelId="{532420F8-2FDD-4B79-A237-49B57D8F028D}" type="pres">
      <dgm:prSet presAssocID="{69B7CBDB-3019-4225-937F-6CCB7C78CD81}" presName="Name10" presStyleLbl="parChTrans1D2" presStyleIdx="0" presStyleCnt="5"/>
      <dgm:spPr/>
    </dgm:pt>
    <dgm:pt modelId="{C784F2A2-B5B2-4972-9D79-272D33B49E84}" type="pres">
      <dgm:prSet presAssocID="{C385899D-97DD-4E5B-9F49-F79B80BF6AFE}" presName="hierRoot2" presStyleCnt="0"/>
      <dgm:spPr/>
    </dgm:pt>
    <dgm:pt modelId="{EAA938A5-503F-491B-A5D0-C471EDE69675}" type="pres">
      <dgm:prSet presAssocID="{C385899D-97DD-4E5B-9F49-F79B80BF6AFE}" presName="composite2" presStyleCnt="0"/>
      <dgm:spPr/>
    </dgm:pt>
    <dgm:pt modelId="{DD87E372-2244-4A1B-B5BA-E5C35BD729B9}" type="pres">
      <dgm:prSet presAssocID="{C385899D-97DD-4E5B-9F49-F79B80BF6AFE}" presName="background2" presStyleLbl="node2" presStyleIdx="0" presStyleCnt="5"/>
      <dgm:spPr/>
    </dgm:pt>
    <dgm:pt modelId="{8C144E6E-64AC-4B46-8B82-2B3879147AB1}" type="pres">
      <dgm:prSet presAssocID="{C385899D-97DD-4E5B-9F49-F79B80BF6AFE}" presName="text2" presStyleLbl="fgAcc2" presStyleIdx="0" presStyleCnt="5">
        <dgm:presLayoutVars>
          <dgm:chPref val="3"/>
        </dgm:presLayoutVars>
      </dgm:prSet>
      <dgm:spPr/>
    </dgm:pt>
    <dgm:pt modelId="{1C26DCEE-3D44-42A3-A256-A983037A871A}" type="pres">
      <dgm:prSet presAssocID="{C385899D-97DD-4E5B-9F49-F79B80BF6AFE}" presName="hierChild3" presStyleCnt="0"/>
      <dgm:spPr/>
    </dgm:pt>
    <dgm:pt modelId="{87FFEA23-3041-47EE-BBBA-CB39F6A7CA89}" type="pres">
      <dgm:prSet presAssocID="{E98EA1D3-1081-442C-A8DF-F0411018641A}" presName="Name17" presStyleLbl="parChTrans1D3" presStyleIdx="0" presStyleCnt="5"/>
      <dgm:spPr/>
    </dgm:pt>
    <dgm:pt modelId="{D0493FC6-8BB4-4819-8BF6-A786466CD453}" type="pres">
      <dgm:prSet presAssocID="{0A510187-339B-4E3C-8388-8503D8E6A850}" presName="hierRoot3" presStyleCnt="0"/>
      <dgm:spPr/>
    </dgm:pt>
    <dgm:pt modelId="{C08B20BA-C254-4BC2-9B92-43A3C9395210}" type="pres">
      <dgm:prSet presAssocID="{0A510187-339B-4E3C-8388-8503D8E6A850}" presName="composite3" presStyleCnt="0"/>
      <dgm:spPr/>
    </dgm:pt>
    <dgm:pt modelId="{143D5969-2C07-4FC8-B1EF-099AF20A82EE}" type="pres">
      <dgm:prSet presAssocID="{0A510187-339B-4E3C-8388-8503D8E6A850}" presName="background3" presStyleLbl="node3" presStyleIdx="0" presStyleCnt="5"/>
      <dgm:spPr/>
    </dgm:pt>
    <dgm:pt modelId="{74F6AD3A-C229-4A4E-A14B-3D573232E541}" type="pres">
      <dgm:prSet presAssocID="{0A510187-339B-4E3C-8388-8503D8E6A850}" presName="text3" presStyleLbl="fgAcc3" presStyleIdx="0" presStyleCnt="5" custScaleY="128839">
        <dgm:presLayoutVars>
          <dgm:chPref val="3"/>
        </dgm:presLayoutVars>
      </dgm:prSet>
      <dgm:spPr/>
    </dgm:pt>
    <dgm:pt modelId="{D5D47732-5C23-488F-B3B3-96B9B9C16A7D}" type="pres">
      <dgm:prSet presAssocID="{0A510187-339B-4E3C-8388-8503D8E6A850}" presName="hierChild4" presStyleCnt="0"/>
      <dgm:spPr/>
    </dgm:pt>
    <dgm:pt modelId="{F2F0F683-F380-4448-A8B1-65266CC72908}" type="pres">
      <dgm:prSet presAssocID="{A186DE25-4D75-4158-B0FB-9461DF830D48}" presName="Name17" presStyleLbl="parChTrans1D3" presStyleIdx="1" presStyleCnt="5"/>
      <dgm:spPr/>
    </dgm:pt>
    <dgm:pt modelId="{65166F0A-D095-4BCC-AF31-0B59291FEF7C}" type="pres">
      <dgm:prSet presAssocID="{4E0965DC-D2BF-4C3F-8D09-9FC821D88046}" presName="hierRoot3" presStyleCnt="0"/>
      <dgm:spPr/>
    </dgm:pt>
    <dgm:pt modelId="{DD932298-4948-45F0-84E6-89C6BC6D22D6}" type="pres">
      <dgm:prSet presAssocID="{4E0965DC-D2BF-4C3F-8D09-9FC821D88046}" presName="composite3" presStyleCnt="0"/>
      <dgm:spPr/>
    </dgm:pt>
    <dgm:pt modelId="{773508EE-354A-470A-A997-C25F380532CA}" type="pres">
      <dgm:prSet presAssocID="{4E0965DC-D2BF-4C3F-8D09-9FC821D88046}" presName="background3" presStyleLbl="node3" presStyleIdx="1" presStyleCnt="5"/>
      <dgm:spPr/>
    </dgm:pt>
    <dgm:pt modelId="{3AF75162-17BC-472B-BC01-19CD7E3C6CC2}" type="pres">
      <dgm:prSet presAssocID="{4E0965DC-D2BF-4C3F-8D09-9FC821D88046}" presName="text3" presStyleLbl="fgAcc3" presStyleIdx="1" presStyleCnt="5" custScaleY="129696">
        <dgm:presLayoutVars>
          <dgm:chPref val="3"/>
        </dgm:presLayoutVars>
      </dgm:prSet>
      <dgm:spPr/>
    </dgm:pt>
    <dgm:pt modelId="{FD012235-9A03-416B-8263-3E0442EA8648}" type="pres">
      <dgm:prSet presAssocID="{4E0965DC-D2BF-4C3F-8D09-9FC821D88046}" presName="hierChild4" presStyleCnt="0"/>
      <dgm:spPr/>
    </dgm:pt>
    <dgm:pt modelId="{4D9A7216-962F-467D-9A08-834B83FE742E}" type="pres">
      <dgm:prSet presAssocID="{A538FEDA-B398-44E3-83C0-83042AFC28EF}" presName="Name17" presStyleLbl="parChTrans1D3" presStyleIdx="2" presStyleCnt="5"/>
      <dgm:spPr/>
    </dgm:pt>
    <dgm:pt modelId="{AF09B597-2AFB-454B-8BD1-686C957B125C}" type="pres">
      <dgm:prSet presAssocID="{B7568C43-0662-4DB9-BE79-4241F945E91E}" presName="hierRoot3" presStyleCnt="0"/>
      <dgm:spPr/>
    </dgm:pt>
    <dgm:pt modelId="{767FD179-B345-4DFD-BE8C-2B25B62909AC}" type="pres">
      <dgm:prSet presAssocID="{B7568C43-0662-4DB9-BE79-4241F945E91E}" presName="composite3" presStyleCnt="0"/>
      <dgm:spPr/>
    </dgm:pt>
    <dgm:pt modelId="{531D209D-B94F-40E1-A450-A7E3ED4E2CFD}" type="pres">
      <dgm:prSet presAssocID="{B7568C43-0662-4DB9-BE79-4241F945E91E}" presName="background3" presStyleLbl="node3" presStyleIdx="2" presStyleCnt="5"/>
      <dgm:spPr/>
    </dgm:pt>
    <dgm:pt modelId="{B90DCFE8-3BAB-4CB8-898C-C2C11902E99D}" type="pres">
      <dgm:prSet presAssocID="{B7568C43-0662-4DB9-BE79-4241F945E91E}" presName="text3" presStyleLbl="fgAcc3" presStyleIdx="2" presStyleCnt="5" custScaleY="132941" custLinFactNeighborY="-6929">
        <dgm:presLayoutVars>
          <dgm:chPref val="3"/>
        </dgm:presLayoutVars>
      </dgm:prSet>
      <dgm:spPr/>
    </dgm:pt>
    <dgm:pt modelId="{F02C9EA3-6811-4F3C-8421-B2D2286E30C6}" type="pres">
      <dgm:prSet presAssocID="{B7568C43-0662-4DB9-BE79-4241F945E91E}" presName="hierChild4" presStyleCnt="0"/>
      <dgm:spPr/>
    </dgm:pt>
    <dgm:pt modelId="{F39361AD-ECA6-4686-B21A-3E321F5CA0BF}" type="pres">
      <dgm:prSet presAssocID="{A7BC5DAF-344D-41D2-99FB-B8D8DBE3E952}" presName="Name17" presStyleLbl="parChTrans1D3" presStyleIdx="3" presStyleCnt="5"/>
      <dgm:spPr/>
    </dgm:pt>
    <dgm:pt modelId="{A06CF16B-5237-4C17-B758-025B563750EA}" type="pres">
      <dgm:prSet presAssocID="{64BF98AB-A4E9-46A6-A660-71AABB2A911A}" presName="hierRoot3" presStyleCnt="0"/>
      <dgm:spPr/>
    </dgm:pt>
    <dgm:pt modelId="{45E22396-DB3C-4A81-8F5C-6552B4AF6590}" type="pres">
      <dgm:prSet presAssocID="{64BF98AB-A4E9-46A6-A660-71AABB2A911A}" presName="composite3" presStyleCnt="0"/>
      <dgm:spPr/>
    </dgm:pt>
    <dgm:pt modelId="{21527D6B-D2BC-4DEC-9C9B-3BADC43179FE}" type="pres">
      <dgm:prSet presAssocID="{64BF98AB-A4E9-46A6-A660-71AABB2A911A}" presName="background3" presStyleLbl="node3" presStyleIdx="3" presStyleCnt="5"/>
      <dgm:spPr/>
    </dgm:pt>
    <dgm:pt modelId="{091903C6-A5C3-4D27-B208-749ACD4A47EB}" type="pres">
      <dgm:prSet presAssocID="{64BF98AB-A4E9-46A6-A660-71AABB2A911A}" presName="text3" presStyleLbl="fgAcc3" presStyleIdx="3" presStyleCnt="5" custScaleY="121063">
        <dgm:presLayoutVars>
          <dgm:chPref val="3"/>
        </dgm:presLayoutVars>
      </dgm:prSet>
      <dgm:spPr/>
    </dgm:pt>
    <dgm:pt modelId="{3BA1FE03-BAB7-43EF-8D3F-7395E5E0D273}" type="pres">
      <dgm:prSet presAssocID="{64BF98AB-A4E9-46A6-A660-71AABB2A911A}" presName="hierChild4" presStyleCnt="0"/>
      <dgm:spPr/>
    </dgm:pt>
    <dgm:pt modelId="{CF44E2DF-BCB9-46DE-92FA-3C12864F4D2F}" type="pres">
      <dgm:prSet presAssocID="{695B77A2-ACD7-4810-B7C7-D8D8397569A7}" presName="Name23" presStyleLbl="parChTrans1D4" presStyleIdx="0" presStyleCnt="1"/>
      <dgm:spPr/>
    </dgm:pt>
    <dgm:pt modelId="{17B14EBE-20E2-4136-AC74-DBD9F2C9BA71}" type="pres">
      <dgm:prSet presAssocID="{13D35617-0ED2-49C7-9C83-771645FB5C05}" presName="hierRoot4" presStyleCnt="0"/>
      <dgm:spPr/>
    </dgm:pt>
    <dgm:pt modelId="{54DE5BC6-6716-482B-88D9-2B7632077FFE}" type="pres">
      <dgm:prSet presAssocID="{13D35617-0ED2-49C7-9C83-771645FB5C05}" presName="composite4" presStyleCnt="0"/>
      <dgm:spPr/>
    </dgm:pt>
    <dgm:pt modelId="{88B9BD39-1045-4D3B-8ABF-65F5232FFE38}" type="pres">
      <dgm:prSet presAssocID="{13D35617-0ED2-49C7-9C83-771645FB5C05}" presName="background4" presStyleLbl="node4" presStyleIdx="0" presStyleCnt="1"/>
      <dgm:spPr/>
    </dgm:pt>
    <dgm:pt modelId="{8958B3FF-0430-40F0-ADEB-CEFCF5F16C25}" type="pres">
      <dgm:prSet presAssocID="{13D35617-0ED2-49C7-9C83-771645FB5C05}" presName="text4" presStyleLbl="fgAcc4" presStyleIdx="0" presStyleCnt="1" custScaleY="122751" custLinFactX="10499" custLinFactY="-73150" custLinFactNeighborX="100000" custLinFactNeighborY="-100000">
        <dgm:presLayoutVars>
          <dgm:chPref val="3"/>
        </dgm:presLayoutVars>
      </dgm:prSet>
      <dgm:spPr/>
    </dgm:pt>
    <dgm:pt modelId="{BD6B1A9B-8AD3-4866-8345-B3259F183B14}" type="pres">
      <dgm:prSet presAssocID="{13D35617-0ED2-49C7-9C83-771645FB5C05}" presName="hierChild5" presStyleCnt="0"/>
      <dgm:spPr/>
    </dgm:pt>
    <dgm:pt modelId="{2D3CD904-FE6D-4204-AB93-74FE4FE8E4E4}" type="pres">
      <dgm:prSet presAssocID="{C454959E-759E-4E91-AF6A-2FDB8D0BE15A}" presName="Name17" presStyleLbl="parChTrans1D3" presStyleIdx="4" presStyleCnt="5"/>
      <dgm:spPr/>
    </dgm:pt>
    <dgm:pt modelId="{04B8D825-772E-46CC-AA71-B657F4849DED}" type="pres">
      <dgm:prSet presAssocID="{44A44A12-9F1B-4117-8BB0-BFC11348B2CF}" presName="hierRoot3" presStyleCnt="0"/>
      <dgm:spPr/>
    </dgm:pt>
    <dgm:pt modelId="{B79FE525-AFC2-4E7F-B531-10A2A4B4F49E}" type="pres">
      <dgm:prSet presAssocID="{44A44A12-9F1B-4117-8BB0-BFC11348B2CF}" presName="composite3" presStyleCnt="0"/>
      <dgm:spPr/>
    </dgm:pt>
    <dgm:pt modelId="{5F8B4D6F-0A2E-40F7-98C9-632138120F28}" type="pres">
      <dgm:prSet presAssocID="{44A44A12-9F1B-4117-8BB0-BFC11348B2CF}" presName="background3" presStyleLbl="node3" presStyleIdx="4" presStyleCnt="5"/>
      <dgm:spPr/>
    </dgm:pt>
    <dgm:pt modelId="{7A6734F6-41EC-4F4B-AD58-C0E821ECB9A3}" type="pres">
      <dgm:prSet presAssocID="{44A44A12-9F1B-4117-8BB0-BFC11348B2CF}" presName="text3" presStyleLbl="fgAcc3" presStyleIdx="4" presStyleCnt="5" custScaleY="117817" custLinFactX="3245" custLinFactNeighborX="100000" custLinFactNeighborY="-1917">
        <dgm:presLayoutVars>
          <dgm:chPref val="3"/>
        </dgm:presLayoutVars>
      </dgm:prSet>
      <dgm:spPr/>
    </dgm:pt>
    <dgm:pt modelId="{2CDBD57A-1265-4F25-A240-8D712201366F}" type="pres">
      <dgm:prSet presAssocID="{44A44A12-9F1B-4117-8BB0-BFC11348B2CF}" presName="hierChild4" presStyleCnt="0"/>
      <dgm:spPr/>
    </dgm:pt>
    <dgm:pt modelId="{A2FC39F8-EC99-4864-9A76-B5127FC91568}" type="pres">
      <dgm:prSet presAssocID="{809EE9CC-3D95-44EB-9418-A4C158A82FF6}" presName="Name10" presStyleLbl="parChTrans1D2" presStyleIdx="1" presStyleCnt="5"/>
      <dgm:spPr/>
    </dgm:pt>
    <dgm:pt modelId="{F35707C3-C927-4ABD-BA39-0D16FDA330C4}" type="pres">
      <dgm:prSet presAssocID="{BC08527C-266E-4B3C-BDA6-52690B0546AA}" presName="hierRoot2" presStyleCnt="0"/>
      <dgm:spPr/>
    </dgm:pt>
    <dgm:pt modelId="{F4A145FD-7BCD-4C33-AB06-15858BB05DE1}" type="pres">
      <dgm:prSet presAssocID="{BC08527C-266E-4B3C-BDA6-52690B0546AA}" presName="composite2" presStyleCnt="0"/>
      <dgm:spPr/>
    </dgm:pt>
    <dgm:pt modelId="{DBDDDE07-B9F2-4BBC-A001-1A363BF34794}" type="pres">
      <dgm:prSet presAssocID="{BC08527C-266E-4B3C-BDA6-52690B0546AA}" presName="background2" presStyleLbl="node2" presStyleIdx="1" presStyleCnt="5"/>
      <dgm:spPr/>
    </dgm:pt>
    <dgm:pt modelId="{E3AF750F-3DB0-48F2-8869-5B64857B81EA}" type="pres">
      <dgm:prSet presAssocID="{BC08527C-266E-4B3C-BDA6-52690B0546AA}" presName="text2" presStyleLbl="fgAcc2" presStyleIdx="1" presStyleCnt="5">
        <dgm:presLayoutVars>
          <dgm:chPref val="3"/>
        </dgm:presLayoutVars>
      </dgm:prSet>
      <dgm:spPr/>
    </dgm:pt>
    <dgm:pt modelId="{8FA58D5F-5713-4F01-BA59-FD7D9444EFA2}" type="pres">
      <dgm:prSet presAssocID="{BC08527C-266E-4B3C-BDA6-52690B0546AA}" presName="hierChild3" presStyleCnt="0"/>
      <dgm:spPr/>
    </dgm:pt>
    <dgm:pt modelId="{E97C906D-635C-4977-80A0-7BB1D26015B2}" type="pres">
      <dgm:prSet presAssocID="{1DE88563-EFBC-45CC-864C-A56A49F4316A}" presName="Name10" presStyleLbl="parChTrans1D2" presStyleIdx="2" presStyleCnt="5"/>
      <dgm:spPr/>
    </dgm:pt>
    <dgm:pt modelId="{E610E164-3093-455C-AC6F-06995A95B50C}" type="pres">
      <dgm:prSet presAssocID="{786A04CB-1704-4007-B085-0B7DC898DE80}" presName="hierRoot2" presStyleCnt="0"/>
      <dgm:spPr/>
    </dgm:pt>
    <dgm:pt modelId="{CDEFADAE-D69C-4868-96B5-04271AA13EC8}" type="pres">
      <dgm:prSet presAssocID="{786A04CB-1704-4007-B085-0B7DC898DE80}" presName="composite2" presStyleCnt="0"/>
      <dgm:spPr/>
    </dgm:pt>
    <dgm:pt modelId="{A41D05F8-92D4-4672-B76A-3FFBE26C8267}" type="pres">
      <dgm:prSet presAssocID="{786A04CB-1704-4007-B085-0B7DC898DE80}" presName="background2" presStyleLbl="node2" presStyleIdx="2" presStyleCnt="5"/>
      <dgm:spPr/>
    </dgm:pt>
    <dgm:pt modelId="{0406D9F0-88D9-4AE3-BB4B-CB4889EBF04E}" type="pres">
      <dgm:prSet presAssocID="{786A04CB-1704-4007-B085-0B7DC898DE80}" presName="text2" presStyleLbl="fgAcc2" presStyleIdx="2" presStyleCnt="5">
        <dgm:presLayoutVars>
          <dgm:chPref val="3"/>
        </dgm:presLayoutVars>
      </dgm:prSet>
      <dgm:spPr/>
    </dgm:pt>
    <dgm:pt modelId="{2983F5CE-AB1B-4195-B423-EC2C3F66F42D}" type="pres">
      <dgm:prSet presAssocID="{786A04CB-1704-4007-B085-0B7DC898DE80}" presName="hierChild3" presStyleCnt="0"/>
      <dgm:spPr/>
    </dgm:pt>
    <dgm:pt modelId="{218520BE-4D23-4077-8D27-7E7CB81610BE}" type="pres">
      <dgm:prSet presAssocID="{96C439B7-0597-4FD2-9F5A-80CB4AC89BB3}" presName="Name10" presStyleLbl="parChTrans1D2" presStyleIdx="3" presStyleCnt="5"/>
      <dgm:spPr/>
    </dgm:pt>
    <dgm:pt modelId="{A3DBA5BB-13CF-4660-B94C-7FE4332DFEC8}" type="pres">
      <dgm:prSet presAssocID="{3995FBF0-B1D0-42D4-B221-5B578F4791BF}" presName="hierRoot2" presStyleCnt="0"/>
      <dgm:spPr/>
    </dgm:pt>
    <dgm:pt modelId="{59F366DA-6B0D-48C3-A44F-0220E47D228F}" type="pres">
      <dgm:prSet presAssocID="{3995FBF0-B1D0-42D4-B221-5B578F4791BF}" presName="composite2" presStyleCnt="0"/>
      <dgm:spPr/>
    </dgm:pt>
    <dgm:pt modelId="{CB41A7B0-FE35-49FB-9B8D-2D1AA19F1892}" type="pres">
      <dgm:prSet presAssocID="{3995FBF0-B1D0-42D4-B221-5B578F4791BF}" presName="background2" presStyleLbl="node2" presStyleIdx="3" presStyleCnt="5"/>
      <dgm:spPr/>
    </dgm:pt>
    <dgm:pt modelId="{8ED68C50-B5F3-42AB-BC6E-6440788C788C}" type="pres">
      <dgm:prSet presAssocID="{3995FBF0-B1D0-42D4-B221-5B578F4791BF}" presName="text2" presStyleLbl="fgAcc2" presStyleIdx="3" presStyleCnt="5" custScaleX="108168">
        <dgm:presLayoutVars>
          <dgm:chPref val="3"/>
        </dgm:presLayoutVars>
      </dgm:prSet>
      <dgm:spPr/>
    </dgm:pt>
    <dgm:pt modelId="{6F8A54F4-2060-468D-88B4-88F1E11CAFB1}" type="pres">
      <dgm:prSet presAssocID="{3995FBF0-B1D0-42D4-B221-5B578F4791BF}" presName="hierChild3" presStyleCnt="0"/>
      <dgm:spPr/>
    </dgm:pt>
    <dgm:pt modelId="{E8773C74-282C-4460-A730-38DA2FAA428D}" type="pres">
      <dgm:prSet presAssocID="{061CDA46-195B-48F3-BF91-641752D5A82D}" presName="Name10" presStyleLbl="parChTrans1D2" presStyleIdx="4" presStyleCnt="5"/>
      <dgm:spPr/>
    </dgm:pt>
    <dgm:pt modelId="{AADC1317-150E-436C-BC39-44750F0FA2E3}" type="pres">
      <dgm:prSet presAssocID="{C985034A-E21C-461F-A6DF-EEF2E51CFF64}" presName="hierRoot2" presStyleCnt="0"/>
      <dgm:spPr/>
    </dgm:pt>
    <dgm:pt modelId="{D4D721B9-709B-4557-B441-1B4F40950A8E}" type="pres">
      <dgm:prSet presAssocID="{C985034A-E21C-461F-A6DF-EEF2E51CFF64}" presName="composite2" presStyleCnt="0"/>
      <dgm:spPr/>
    </dgm:pt>
    <dgm:pt modelId="{87773AEB-378F-49B1-9AE9-AE2417E915A4}" type="pres">
      <dgm:prSet presAssocID="{C985034A-E21C-461F-A6DF-EEF2E51CFF64}" presName="background2" presStyleLbl="node2" presStyleIdx="4" presStyleCnt="5"/>
      <dgm:spPr/>
    </dgm:pt>
    <dgm:pt modelId="{A2B9FB8A-FD9B-4FFF-BAA5-064AA0A81E17}" type="pres">
      <dgm:prSet presAssocID="{C985034A-E21C-461F-A6DF-EEF2E51CFF64}" presName="text2" presStyleLbl="fgAcc2" presStyleIdx="4" presStyleCnt="5">
        <dgm:presLayoutVars>
          <dgm:chPref val="3"/>
        </dgm:presLayoutVars>
      </dgm:prSet>
      <dgm:spPr/>
    </dgm:pt>
    <dgm:pt modelId="{8242F03E-0ECD-4FF1-A24F-F791AFABD63F}" type="pres">
      <dgm:prSet presAssocID="{C985034A-E21C-461F-A6DF-EEF2E51CFF64}" presName="hierChild3" presStyleCnt="0"/>
      <dgm:spPr/>
    </dgm:pt>
  </dgm:ptLst>
  <dgm:cxnLst>
    <dgm:cxn modelId="{F24C380B-6A2F-4CC8-8FED-C3A463F37C70}" type="presOf" srcId="{061CDA46-195B-48F3-BF91-641752D5A82D}" destId="{E8773C74-282C-4460-A730-38DA2FAA428D}" srcOrd="0" destOrd="0" presId="urn:microsoft.com/office/officeart/2005/8/layout/hierarchy1"/>
    <dgm:cxn modelId="{E737F513-EE0B-4476-BE48-27A28FC0C0C2}" type="presOf" srcId="{C985034A-E21C-461F-A6DF-EEF2E51CFF64}" destId="{A2B9FB8A-FD9B-4FFF-BAA5-064AA0A81E17}" srcOrd="0" destOrd="0" presId="urn:microsoft.com/office/officeart/2005/8/layout/hierarchy1"/>
    <dgm:cxn modelId="{EDC25B17-5786-4FC4-AD87-714F756F641A}" srcId="{C385899D-97DD-4E5B-9F49-F79B80BF6AFE}" destId="{64BF98AB-A4E9-46A6-A660-71AABB2A911A}" srcOrd="3" destOrd="0" parTransId="{A7BC5DAF-344D-41D2-99FB-B8D8DBE3E952}" sibTransId="{66684FAE-F17E-46C4-983D-E6339BF9D77A}"/>
    <dgm:cxn modelId="{DC229420-DFD8-4774-A800-5198A8B62759}" srcId="{C385899D-97DD-4E5B-9F49-F79B80BF6AFE}" destId="{44A44A12-9F1B-4117-8BB0-BFC11348B2CF}" srcOrd="4" destOrd="0" parTransId="{C454959E-759E-4E91-AF6A-2FDB8D0BE15A}" sibTransId="{A8180996-54AF-4F36-B3FD-0B85FAAE8FC4}"/>
    <dgm:cxn modelId="{F19E5524-0B3E-4F62-9A0F-624D341D644E}" type="presOf" srcId="{44A44A12-9F1B-4117-8BB0-BFC11348B2CF}" destId="{7A6734F6-41EC-4F4B-AD58-C0E821ECB9A3}" srcOrd="0" destOrd="0" presId="urn:microsoft.com/office/officeart/2005/8/layout/hierarchy1"/>
    <dgm:cxn modelId="{083EB228-8882-4732-B59B-3A75BCEB5EC7}" type="presOf" srcId="{64BF98AB-A4E9-46A6-A660-71AABB2A911A}" destId="{091903C6-A5C3-4D27-B208-749ACD4A47EB}" srcOrd="0" destOrd="0" presId="urn:microsoft.com/office/officeart/2005/8/layout/hierarchy1"/>
    <dgm:cxn modelId="{F933DF3A-81DB-4049-8D4A-41B808F6FD58}" type="presOf" srcId="{3995FBF0-B1D0-42D4-B221-5B578F4791BF}" destId="{8ED68C50-B5F3-42AB-BC6E-6440788C788C}" srcOrd="0" destOrd="0" presId="urn:microsoft.com/office/officeart/2005/8/layout/hierarchy1"/>
    <dgm:cxn modelId="{C51B0B3F-9A1D-430D-A7CB-115E570EFEC6}" type="presOf" srcId="{13D35617-0ED2-49C7-9C83-771645FB5C05}" destId="{8958B3FF-0430-40F0-ADEB-CEFCF5F16C25}" srcOrd="0" destOrd="0" presId="urn:microsoft.com/office/officeart/2005/8/layout/hierarchy1"/>
    <dgm:cxn modelId="{F39C6B42-54F0-4C9A-972B-979CBB73358E}" srcId="{C385899D-97DD-4E5B-9F49-F79B80BF6AFE}" destId="{B7568C43-0662-4DB9-BE79-4241F945E91E}" srcOrd="2" destOrd="0" parTransId="{A538FEDA-B398-44E3-83C0-83042AFC28EF}" sibTransId="{E0FAA2BF-0AB6-40FE-84BA-5A79FB08B578}"/>
    <dgm:cxn modelId="{BE357D44-03B6-4FF3-9895-D29601C1352B}" type="presOf" srcId="{0A510187-339B-4E3C-8388-8503D8E6A850}" destId="{74F6AD3A-C229-4A4E-A14B-3D573232E541}" srcOrd="0" destOrd="0" presId="urn:microsoft.com/office/officeart/2005/8/layout/hierarchy1"/>
    <dgm:cxn modelId="{A9AFC265-01FA-4A0A-9457-A1068B031E1D}" type="presOf" srcId="{96C439B7-0597-4FD2-9F5A-80CB4AC89BB3}" destId="{218520BE-4D23-4077-8D27-7E7CB81610BE}" srcOrd="0" destOrd="0" presId="urn:microsoft.com/office/officeart/2005/8/layout/hierarchy1"/>
    <dgm:cxn modelId="{DAC3AD47-6C0E-4CCB-899C-F4D747558774}" type="presOf" srcId="{C385899D-97DD-4E5B-9F49-F79B80BF6AFE}" destId="{8C144E6E-64AC-4B46-8B82-2B3879147AB1}" srcOrd="0" destOrd="0" presId="urn:microsoft.com/office/officeart/2005/8/layout/hierarchy1"/>
    <dgm:cxn modelId="{CC172C49-7ED5-4FC3-B3DD-3CD8966446E1}" type="presOf" srcId="{1DE88563-EFBC-45CC-864C-A56A49F4316A}" destId="{E97C906D-635C-4977-80A0-7BB1D26015B2}" srcOrd="0" destOrd="0" presId="urn:microsoft.com/office/officeart/2005/8/layout/hierarchy1"/>
    <dgm:cxn modelId="{D23DAF55-1CFB-420B-B06C-6B4E00CBB653}" type="presOf" srcId="{A186DE25-4D75-4158-B0FB-9461DF830D48}" destId="{F2F0F683-F380-4448-A8B1-65266CC72908}" srcOrd="0" destOrd="0" presId="urn:microsoft.com/office/officeart/2005/8/layout/hierarchy1"/>
    <dgm:cxn modelId="{E5C1F455-A524-4211-ADFE-191EAE5F1EB0}" srcId="{EDA7D6DA-9487-41E3-BA66-330AF2609791}" destId="{BC08527C-266E-4B3C-BDA6-52690B0546AA}" srcOrd="1" destOrd="0" parTransId="{809EE9CC-3D95-44EB-9418-A4C158A82FF6}" sibTransId="{C7542E57-5F00-47EB-B413-D7CDA434738D}"/>
    <dgm:cxn modelId="{73B6E45A-C98F-4418-A1CF-4E589100874E}" type="presOf" srcId="{4E0965DC-D2BF-4C3F-8D09-9FC821D88046}" destId="{3AF75162-17BC-472B-BC01-19CD7E3C6CC2}" srcOrd="0" destOrd="0" presId="urn:microsoft.com/office/officeart/2005/8/layout/hierarchy1"/>
    <dgm:cxn modelId="{16ACA881-9FB5-4FB0-A34D-C995F1B8618A}" srcId="{C385899D-97DD-4E5B-9F49-F79B80BF6AFE}" destId="{4E0965DC-D2BF-4C3F-8D09-9FC821D88046}" srcOrd="1" destOrd="0" parTransId="{A186DE25-4D75-4158-B0FB-9461DF830D48}" sibTransId="{5C7EA86F-9965-46E0-9F2D-D5864D383FBE}"/>
    <dgm:cxn modelId="{A035E483-26C7-42BE-80AD-856B6C361946}" type="presOf" srcId="{809EE9CC-3D95-44EB-9418-A4C158A82FF6}" destId="{A2FC39F8-EC99-4864-9A76-B5127FC91568}" srcOrd="0" destOrd="0" presId="urn:microsoft.com/office/officeart/2005/8/layout/hierarchy1"/>
    <dgm:cxn modelId="{7CF3EC89-F7C1-43A2-AA75-61B2C2275C60}" type="presOf" srcId="{A538FEDA-B398-44E3-83C0-83042AFC28EF}" destId="{4D9A7216-962F-467D-9A08-834B83FE742E}" srcOrd="0" destOrd="0" presId="urn:microsoft.com/office/officeart/2005/8/layout/hierarchy1"/>
    <dgm:cxn modelId="{8D0B548C-B9C0-4FFB-9F79-45C989634EC3}" srcId="{64BF98AB-A4E9-46A6-A660-71AABB2A911A}" destId="{13D35617-0ED2-49C7-9C83-771645FB5C05}" srcOrd="0" destOrd="0" parTransId="{695B77A2-ACD7-4810-B7C7-D8D8397569A7}" sibTransId="{597AE5E6-0ED3-4328-85F6-62683C8875BF}"/>
    <dgm:cxn modelId="{A59F9A8C-44C9-4399-8188-E16CF3102B37}" srcId="{EDA7D6DA-9487-41E3-BA66-330AF2609791}" destId="{C385899D-97DD-4E5B-9F49-F79B80BF6AFE}" srcOrd="0" destOrd="0" parTransId="{69B7CBDB-3019-4225-937F-6CCB7C78CD81}" sibTransId="{F22FD335-8339-4843-B875-7D8E585CF9FE}"/>
    <dgm:cxn modelId="{832F008F-B5A0-4DD4-A1D9-1616A43E67A9}" type="presOf" srcId="{C454959E-759E-4E91-AF6A-2FDB8D0BE15A}" destId="{2D3CD904-FE6D-4204-AB93-74FE4FE8E4E4}" srcOrd="0" destOrd="0" presId="urn:microsoft.com/office/officeart/2005/8/layout/hierarchy1"/>
    <dgm:cxn modelId="{B843F097-0C5E-4057-AF25-8F226F880B2C}" srcId="{EDA7D6DA-9487-41E3-BA66-330AF2609791}" destId="{C985034A-E21C-461F-A6DF-EEF2E51CFF64}" srcOrd="4" destOrd="0" parTransId="{061CDA46-195B-48F3-BF91-641752D5A82D}" sibTransId="{7FA206A6-E1C7-4D82-9FCE-D9AF8E37CFAF}"/>
    <dgm:cxn modelId="{B7BD899A-CD45-4E63-B647-B484FD6ECE45}" type="presOf" srcId="{695B77A2-ACD7-4810-B7C7-D8D8397569A7}" destId="{CF44E2DF-BCB9-46DE-92FA-3C12864F4D2F}" srcOrd="0" destOrd="0" presId="urn:microsoft.com/office/officeart/2005/8/layout/hierarchy1"/>
    <dgm:cxn modelId="{5A78EBA0-844A-4D3B-BEE1-8DD1B2FAB5B5}" srcId="{C2D8EBE1-926C-41D6-BEF0-07CD1828CF92}" destId="{EDA7D6DA-9487-41E3-BA66-330AF2609791}" srcOrd="0" destOrd="0" parTransId="{861A9062-984F-4A6F-A953-6A59DBCC11EB}" sibTransId="{DE94F947-9642-43C9-8BF3-6E3C6C2A34EA}"/>
    <dgm:cxn modelId="{7A4888A7-2700-453C-B4FF-8246ED7CD6FB}" type="presOf" srcId="{A7BC5DAF-344D-41D2-99FB-B8D8DBE3E952}" destId="{F39361AD-ECA6-4686-B21A-3E321F5CA0BF}" srcOrd="0" destOrd="0" presId="urn:microsoft.com/office/officeart/2005/8/layout/hierarchy1"/>
    <dgm:cxn modelId="{8939D1AD-5058-4F4C-B87E-D7778CB77914}" type="presOf" srcId="{E98EA1D3-1081-442C-A8DF-F0411018641A}" destId="{87FFEA23-3041-47EE-BBBA-CB39F6A7CA89}" srcOrd="0" destOrd="0" presId="urn:microsoft.com/office/officeart/2005/8/layout/hierarchy1"/>
    <dgm:cxn modelId="{D41DC1B1-DB4C-469A-837B-F6D2AE4244D1}" type="presOf" srcId="{B7568C43-0662-4DB9-BE79-4241F945E91E}" destId="{B90DCFE8-3BAB-4CB8-898C-C2C11902E99D}" srcOrd="0" destOrd="0" presId="urn:microsoft.com/office/officeart/2005/8/layout/hierarchy1"/>
    <dgm:cxn modelId="{9763FDB5-4C0C-445C-AEF9-B71F592DBF70}" type="presOf" srcId="{69B7CBDB-3019-4225-937F-6CCB7C78CD81}" destId="{532420F8-2FDD-4B79-A237-49B57D8F028D}" srcOrd="0" destOrd="0" presId="urn:microsoft.com/office/officeart/2005/8/layout/hierarchy1"/>
    <dgm:cxn modelId="{AD076FBF-AAE9-4A7E-8178-29B02440AFF1}" type="presOf" srcId="{EDA7D6DA-9487-41E3-BA66-330AF2609791}" destId="{7B7517F7-5F36-44CB-87D3-16468CCA5CD8}" srcOrd="0" destOrd="0" presId="urn:microsoft.com/office/officeart/2005/8/layout/hierarchy1"/>
    <dgm:cxn modelId="{F41844D3-00D0-4765-AFDA-E9486EF17C23}" type="presOf" srcId="{786A04CB-1704-4007-B085-0B7DC898DE80}" destId="{0406D9F0-88D9-4AE3-BB4B-CB4889EBF04E}" srcOrd="0" destOrd="0" presId="urn:microsoft.com/office/officeart/2005/8/layout/hierarchy1"/>
    <dgm:cxn modelId="{757917D8-38A3-483A-9EE2-F64D29F73C35}" srcId="{EDA7D6DA-9487-41E3-BA66-330AF2609791}" destId="{3995FBF0-B1D0-42D4-B221-5B578F4791BF}" srcOrd="3" destOrd="0" parTransId="{96C439B7-0597-4FD2-9F5A-80CB4AC89BB3}" sibTransId="{9C9605CE-2348-45A8-BFC9-25B784370A38}"/>
    <dgm:cxn modelId="{C47BC5DF-2984-410A-A4F2-1EF1F3219B0D}" srcId="{C385899D-97DD-4E5B-9F49-F79B80BF6AFE}" destId="{0A510187-339B-4E3C-8388-8503D8E6A850}" srcOrd="0" destOrd="0" parTransId="{E98EA1D3-1081-442C-A8DF-F0411018641A}" sibTransId="{840363E2-A872-4770-9D41-EFC3916B4043}"/>
    <dgm:cxn modelId="{41B13FE4-7892-4816-BF2B-266127B991D2}" srcId="{EDA7D6DA-9487-41E3-BA66-330AF2609791}" destId="{786A04CB-1704-4007-B085-0B7DC898DE80}" srcOrd="2" destOrd="0" parTransId="{1DE88563-EFBC-45CC-864C-A56A49F4316A}" sibTransId="{A2A75277-1CB3-4F4D-BF1B-A61DD3C9EE44}"/>
    <dgm:cxn modelId="{48AD75F7-B715-4D43-9703-BBE09D834AB8}" type="presOf" srcId="{C2D8EBE1-926C-41D6-BEF0-07CD1828CF92}" destId="{B668DFE8-0FFA-450D-89EF-A7CC57C7EAA3}" srcOrd="0" destOrd="0" presId="urn:microsoft.com/office/officeart/2005/8/layout/hierarchy1"/>
    <dgm:cxn modelId="{F92853F8-CE1D-413C-A54E-7D739A42C9AA}" type="presOf" srcId="{BC08527C-266E-4B3C-BDA6-52690B0546AA}" destId="{E3AF750F-3DB0-48F2-8869-5B64857B81EA}" srcOrd="0" destOrd="0" presId="urn:microsoft.com/office/officeart/2005/8/layout/hierarchy1"/>
    <dgm:cxn modelId="{DD95DE14-98F2-4C7A-8B57-87B6CC9F2A38}" type="presParOf" srcId="{B668DFE8-0FFA-450D-89EF-A7CC57C7EAA3}" destId="{30E8BFA9-287E-41D4-B270-A1AC3E0097B3}" srcOrd="0" destOrd="0" presId="urn:microsoft.com/office/officeart/2005/8/layout/hierarchy1"/>
    <dgm:cxn modelId="{CE7DA4D0-F8D8-4BEA-9780-903033AF8C73}" type="presParOf" srcId="{30E8BFA9-287E-41D4-B270-A1AC3E0097B3}" destId="{72B3FE87-F4D3-4CAA-9650-9E988B558ECE}" srcOrd="0" destOrd="0" presId="urn:microsoft.com/office/officeart/2005/8/layout/hierarchy1"/>
    <dgm:cxn modelId="{8EAF6633-93B3-47C2-AD28-C6BEC29C20B6}" type="presParOf" srcId="{72B3FE87-F4D3-4CAA-9650-9E988B558ECE}" destId="{E7D82AD7-9ED5-4CFB-AA58-1481B5B00630}" srcOrd="0" destOrd="0" presId="urn:microsoft.com/office/officeart/2005/8/layout/hierarchy1"/>
    <dgm:cxn modelId="{7358121E-9AAF-448D-83EC-5916031DB4CB}" type="presParOf" srcId="{72B3FE87-F4D3-4CAA-9650-9E988B558ECE}" destId="{7B7517F7-5F36-44CB-87D3-16468CCA5CD8}" srcOrd="1" destOrd="0" presId="urn:microsoft.com/office/officeart/2005/8/layout/hierarchy1"/>
    <dgm:cxn modelId="{C68DD16A-05AF-49DD-9C2E-8AFFF4FE2A5C}" type="presParOf" srcId="{30E8BFA9-287E-41D4-B270-A1AC3E0097B3}" destId="{885FC105-6AB9-45BE-9E47-87B40DD433DF}" srcOrd="1" destOrd="0" presId="urn:microsoft.com/office/officeart/2005/8/layout/hierarchy1"/>
    <dgm:cxn modelId="{62670922-5896-4D2A-B7E4-484A1FCFA8BF}" type="presParOf" srcId="{885FC105-6AB9-45BE-9E47-87B40DD433DF}" destId="{532420F8-2FDD-4B79-A237-49B57D8F028D}" srcOrd="0" destOrd="0" presId="urn:microsoft.com/office/officeart/2005/8/layout/hierarchy1"/>
    <dgm:cxn modelId="{BA76A950-FDA9-4048-9367-E0846A333898}" type="presParOf" srcId="{885FC105-6AB9-45BE-9E47-87B40DD433DF}" destId="{C784F2A2-B5B2-4972-9D79-272D33B49E84}" srcOrd="1" destOrd="0" presId="urn:microsoft.com/office/officeart/2005/8/layout/hierarchy1"/>
    <dgm:cxn modelId="{E1373BC5-C33F-4698-A234-0A234B61E020}" type="presParOf" srcId="{C784F2A2-B5B2-4972-9D79-272D33B49E84}" destId="{EAA938A5-503F-491B-A5D0-C471EDE69675}" srcOrd="0" destOrd="0" presId="urn:microsoft.com/office/officeart/2005/8/layout/hierarchy1"/>
    <dgm:cxn modelId="{7E9157E4-B5CE-471A-B813-2061214ABFCC}" type="presParOf" srcId="{EAA938A5-503F-491B-A5D0-C471EDE69675}" destId="{DD87E372-2244-4A1B-B5BA-E5C35BD729B9}" srcOrd="0" destOrd="0" presId="urn:microsoft.com/office/officeart/2005/8/layout/hierarchy1"/>
    <dgm:cxn modelId="{82FA6FBB-D38C-428B-A9BB-0EC6566AFE79}" type="presParOf" srcId="{EAA938A5-503F-491B-A5D0-C471EDE69675}" destId="{8C144E6E-64AC-4B46-8B82-2B3879147AB1}" srcOrd="1" destOrd="0" presId="urn:microsoft.com/office/officeart/2005/8/layout/hierarchy1"/>
    <dgm:cxn modelId="{50586850-0CEE-4D19-86BA-8A88FF28F291}" type="presParOf" srcId="{C784F2A2-B5B2-4972-9D79-272D33B49E84}" destId="{1C26DCEE-3D44-42A3-A256-A983037A871A}" srcOrd="1" destOrd="0" presId="urn:microsoft.com/office/officeart/2005/8/layout/hierarchy1"/>
    <dgm:cxn modelId="{30323A75-ED21-472B-9CD6-7A488558D613}" type="presParOf" srcId="{1C26DCEE-3D44-42A3-A256-A983037A871A}" destId="{87FFEA23-3041-47EE-BBBA-CB39F6A7CA89}" srcOrd="0" destOrd="0" presId="urn:microsoft.com/office/officeart/2005/8/layout/hierarchy1"/>
    <dgm:cxn modelId="{9CB7594D-8449-4A0D-9222-90632E159B96}" type="presParOf" srcId="{1C26DCEE-3D44-42A3-A256-A983037A871A}" destId="{D0493FC6-8BB4-4819-8BF6-A786466CD453}" srcOrd="1" destOrd="0" presId="urn:microsoft.com/office/officeart/2005/8/layout/hierarchy1"/>
    <dgm:cxn modelId="{3E984D4E-7A40-4241-ACC8-9058B207DEF8}" type="presParOf" srcId="{D0493FC6-8BB4-4819-8BF6-A786466CD453}" destId="{C08B20BA-C254-4BC2-9B92-43A3C9395210}" srcOrd="0" destOrd="0" presId="urn:microsoft.com/office/officeart/2005/8/layout/hierarchy1"/>
    <dgm:cxn modelId="{53F93040-3E5E-4317-BF72-E9C465133FDB}" type="presParOf" srcId="{C08B20BA-C254-4BC2-9B92-43A3C9395210}" destId="{143D5969-2C07-4FC8-B1EF-099AF20A82EE}" srcOrd="0" destOrd="0" presId="urn:microsoft.com/office/officeart/2005/8/layout/hierarchy1"/>
    <dgm:cxn modelId="{845703A4-F93D-4340-A9DF-640781A56823}" type="presParOf" srcId="{C08B20BA-C254-4BC2-9B92-43A3C9395210}" destId="{74F6AD3A-C229-4A4E-A14B-3D573232E541}" srcOrd="1" destOrd="0" presId="urn:microsoft.com/office/officeart/2005/8/layout/hierarchy1"/>
    <dgm:cxn modelId="{E4EB6119-E141-4558-A906-545235A87C1C}" type="presParOf" srcId="{D0493FC6-8BB4-4819-8BF6-A786466CD453}" destId="{D5D47732-5C23-488F-B3B3-96B9B9C16A7D}" srcOrd="1" destOrd="0" presId="urn:microsoft.com/office/officeart/2005/8/layout/hierarchy1"/>
    <dgm:cxn modelId="{7105B3E2-33A5-443F-9C39-F6506EADB532}" type="presParOf" srcId="{1C26DCEE-3D44-42A3-A256-A983037A871A}" destId="{F2F0F683-F380-4448-A8B1-65266CC72908}" srcOrd="2" destOrd="0" presId="urn:microsoft.com/office/officeart/2005/8/layout/hierarchy1"/>
    <dgm:cxn modelId="{5EAD350D-1FA5-423F-9A97-FAA0B864CE52}" type="presParOf" srcId="{1C26DCEE-3D44-42A3-A256-A983037A871A}" destId="{65166F0A-D095-4BCC-AF31-0B59291FEF7C}" srcOrd="3" destOrd="0" presId="urn:microsoft.com/office/officeart/2005/8/layout/hierarchy1"/>
    <dgm:cxn modelId="{3BADF54E-6284-4FC4-9537-90FB8C0DD955}" type="presParOf" srcId="{65166F0A-D095-4BCC-AF31-0B59291FEF7C}" destId="{DD932298-4948-45F0-84E6-89C6BC6D22D6}" srcOrd="0" destOrd="0" presId="urn:microsoft.com/office/officeart/2005/8/layout/hierarchy1"/>
    <dgm:cxn modelId="{6887E725-BB2A-4C13-BC8C-93F34BBCECC2}" type="presParOf" srcId="{DD932298-4948-45F0-84E6-89C6BC6D22D6}" destId="{773508EE-354A-470A-A997-C25F380532CA}" srcOrd="0" destOrd="0" presId="urn:microsoft.com/office/officeart/2005/8/layout/hierarchy1"/>
    <dgm:cxn modelId="{65D6B0B2-996A-4F2C-9254-FAF8536DFE96}" type="presParOf" srcId="{DD932298-4948-45F0-84E6-89C6BC6D22D6}" destId="{3AF75162-17BC-472B-BC01-19CD7E3C6CC2}" srcOrd="1" destOrd="0" presId="urn:microsoft.com/office/officeart/2005/8/layout/hierarchy1"/>
    <dgm:cxn modelId="{A1F17DF1-F6A1-4CC7-8815-801A2C9E86B1}" type="presParOf" srcId="{65166F0A-D095-4BCC-AF31-0B59291FEF7C}" destId="{FD012235-9A03-416B-8263-3E0442EA8648}" srcOrd="1" destOrd="0" presId="urn:microsoft.com/office/officeart/2005/8/layout/hierarchy1"/>
    <dgm:cxn modelId="{5F1D157A-8DE6-4A68-9F6A-C1D67B02C30C}" type="presParOf" srcId="{1C26DCEE-3D44-42A3-A256-A983037A871A}" destId="{4D9A7216-962F-467D-9A08-834B83FE742E}" srcOrd="4" destOrd="0" presId="urn:microsoft.com/office/officeart/2005/8/layout/hierarchy1"/>
    <dgm:cxn modelId="{115183DB-E667-48F2-8C75-3D1890003CDE}" type="presParOf" srcId="{1C26DCEE-3D44-42A3-A256-A983037A871A}" destId="{AF09B597-2AFB-454B-8BD1-686C957B125C}" srcOrd="5" destOrd="0" presId="urn:microsoft.com/office/officeart/2005/8/layout/hierarchy1"/>
    <dgm:cxn modelId="{F5E7AF60-01B2-41BB-AFC5-490EC965BBFD}" type="presParOf" srcId="{AF09B597-2AFB-454B-8BD1-686C957B125C}" destId="{767FD179-B345-4DFD-BE8C-2B25B62909AC}" srcOrd="0" destOrd="0" presId="urn:microsoft.com/office/officeart/2005/8/layout/hierarchy1"/>
    <dgm:cxn modelId="{E21ED27B-A1CC-44CC-9669-0F2B55FCD405}" type="presParOf" srcId="{767FD179-B345-4DFD-BE8C-2B25B62909AC}" destId="{531D209D-B94F-40E1-A450-A7E3ED4E2CFD}" srcOrd="0" destOrd="0" presId="urn:microsoft.com/office/officeart/2005/8/layout/hierarchy1"/>
    <dgm:cxn modelId="{F4B9882A-506E-4A23-B53A-C6D7315DB273}" type="presParOf" srcId="{767FD179-B345-4DFD-BE8C-2B25B62909AC}" destId="{B90DCFE8-3BAB-4CB8-898C-C2C11902E99D}" srcOrd="1" destOrd="0" presId="urn:microsoft.com/office/officeart/2005/8/layout/hierarchy1"/>
    <dgm:cxn modelId="{803B8DF8-0E27-491C-AE0A-81461CA1D9A6}" type="presParOf" srcId="{AF09B597-2AFB-454B-8BD1-686C957B125C}" destId="{F02C9EA3-6811-4F3C-8421-B2D2286E30C6}" srcOrd="1" destOrd="0" presId="urn:microsoft.com/office/officeart/2005/8/layout/hierarchy1"/>
    <dgm:cxn modelId="{26C0E034-7D87-477E-9B18-9C3859863E36}" type="presParOf" srcId="{1C26DCEE-3D44-42A3-A256-A983037A871A}" destId="{F39361AD-ECA6-4686-B21A-3E321F5CA0BF}" srcOrd="6" destOrd="0" presId="urn:microsoft.com/office/officeart/2005/8/layout/hierarchy1"/>
    <dgm:cxn modelId="{D40C8DB4-7BD2-4438-A492-252539E19707}" type="presParOf" srcId="{1C26DCEE-3D44-42A3-A256-A983037A871A}" destId="{A06CF16B-5237-4C17-B758-025B563750EA}" srcOrd="7" destOrd="0" presId="urn:microsoft.com/office/officeart/2005/8/layout/hierarchy1"/>
    <dgm:cxn modelId="{B2193D05-E8B4-4656-A045-914FF8B57932}" type="presParOf" srcId="{A06CF16B-5237-4C17-B758-025B563750EA}" destId="{45E22396-DB3C-4A81-8F5C-6552B4AF6590}" srcOrd="0" destOrd="0" presId="urn:microsoft.com/office/officeart/2005/8/layout/hierarchy1"/>
    <dgm:cxn modelId="{A7C1F571-BD45-4A1B-9414-7A16DF7FF514}" type="presParOf" srcId="{45E22396-DB3C-4A81-8F5C-6552B4AF6590}" destId="{21527D6B-D2BC-4DEC-9C9B-3BADC43179FE}" srcOrd="0" destOrd="0" presId="urn:microsoft.com/office/officeart/2005/8/layout/hierarchy1"/>
    <dgm:cxn modelId="{C44BEDA0-3932-429A-9965-90F837E76AF4}" type="presParOf" srcId="{45E22396-DB3C-4A81-8F5C-6552B4AF6590}" destId="{091903C6-A5C3-4D27-B208-749ACD4A47EB}" srcOrd="1" destOrd="0" presId="urn:microsoft.com/office/officeart/2005/8/layout/hierarchy1"/>
    <dgm:cxn modelId="{BA4E0E70-5652-44B5-A2CA-854CB06E1A2C}" type="presParOf" srcId="{A06CF16B-5237-4C17-B758-025B563750EA}" destId="{3BA1FE03-BAB7-43EF-8D3F-7395E5E0D273}" srcOrd="1" destOrd="0" presId="urn:microsoft.com/office/officeart/2005/8/layout/hierarchy1"/>
    <dgm:cxn modelId="{67DE4BFD-0AF0-4361-AB65-96414BBF73FB}" type="presParOf" srcId="{3BA1FE03-BAB7-43EF-8D3F-7395E5E0D273}" destId="{CF44E2DF-BCB9-46DE-92FA-3C12864F4D2F}" srcOrd="0" destOrd="0" presId="urn:microsoft.com/office/officeart/2005/8/layout/hierarchy1"/>
    <dgm:cxn modelId="{920B2747-CE13-4896-B30C-3201CECD9DE2}" type="presParOf" srcId="{3BA1FE03-BAB7-43EF-8D3F-7395E5E0D273}" destId="{17B14EBE-20E2-4136-AC74-DBD9F2C9BA71}" srcOrd="1" destOrd="0" presId="urn:microsoft.com/office/officeart/2005/8/layout/hierarchy1"/>
    <dgm:cxn modelId="{82B84EC8-5BB7-4F0E-BF06-81A51BB68991}" type="presParOf" srcId="{17B14EBE-20E2-4136-AC74-DBD9F2C9BA71}" destId="{54DE5BC6-6716-482B-88D9-2B7632077FFE}" srcOrd="0" destOrd="0" presId="urn:microsoft.com/office/officeart/2005/8/layout/hierarchy1"/>
    <dgm:cxn modelId="{C3E8C0C8-BA00-463F-95B9-9029EEB9C2AC}" type="presParOf" srcId="{54DE5BC6-6716-482B-88D9-2B7632077FFE}" destId="{88B9BD39-1045-4D3B-8ABF-65F5232FFE38}" srcOrd="0" destOrd="0" presId="urn:microsoft.com/office/officeart/2005/8/layout/hierarchy1"/>
    <dgm:cxn modelId="{E51A825D-DC55-40BD-AF83-63A1AC506C40}" type="presParOf" srcId="{54DE5BC6-6716-482B-88D9-2B7632077FFE}" destId="{8958B3FF-0430-40F0-ADEB-CEFCF5F16C25}" srcOrd="1" destOrd="0" presId="urn:microsoft.com/office/officeart/2005/8/layout/hierarchy1"/>
    <dgm:cxn modelId="{B2C5932D-0756-4DCF-8036-B4088D1D7489}" type="presParOf" srcId="{17B14EBE-20E2-4136-AC74-DBD9F2C9BA71}" destId="{BD6B1A9B-8AD3-4866-8345-B3259F183B14}" srcOrd="1" destOrd="0" presId="urn:microsoft.com/office/officeart/2005/8/layout/hierarchy1"/>
    <dgm:cxn modelId="{355DAB63-1F85-43AD-972D-7673B77C4343}" type="presParOf" srcId="{1C26DCEE-3D44-42A3-A256-A983037A871A}" destId="{2D3CD904-FE6D-4204-AB93-74FE4FE8E4E4}" srcOrd="8" destOrd="0" presId="urn:microsoft.com/office/officeart/2005/8/layout/hierarchy1"/>
    <dgm:cxn modelId="{4F686977-5F37-4A51-AEE3-25D587D17005}" type="presParOf" srcId="{1C26DCEE-3D44-42A3-A256-A983037A871A}" destId="{04B8D825-772E-46CC-AA71-B657F4849DED}" srcOrd="9" destOrd="0" presId="urn:microsoft.com/office/officeart/2005/8/layout/hierarchy1"/>
    <dgm:cxn modelId="{A9703624-0913-40E8-85E2-981482CC8BD4}" type="presParOf" srcId="{04B8D825-772E-46CC-AA71-B657F4849DED}" destId="{B79FE525-AFC2-4E7F-B531-10A2A4B4F49E}" srcOrd="0" destOrd="0" presId="urn:microsoft.com/office/officeart/2005/8/layout/hierarchy1"/>
    <dgm:cxn modelId="{68D6E49C-C0AD-4C04-84D3-2C35FA820A66}" type="presParOf" srcId="{B79FE525-AFC2-4E7F-B531-10A2A4B4F49E}" destId="{5F8B4D6F-0A2E-40F7-98C9-632138120F28}" srcOrd="0" destOrd="0" presId="urn:microsoft.com/office/officeart/2005/8/layout/hierarchy1"/>
    <dgm:cxn modelId="{5F1390D5-FEF0-4311-9DF4-947C43FF1DF9}" type="presParOf" srcId="{B79FE525-AFC2-4E7F-B531-10A2A4B4F49E}" destId="{7A6734F6-41EC-4F4B-AD58-C0E821ECB9A3}" srcOrd="1" destOrd="0" presId="urn:microsoft.com/office/officeart/2005/8/layout/hierarchy1"/>
    <dgm:cxn modelId="{6CF220C7-4B7B-4B01-BF8F-4DBA151CF608}" type="presParOf" srcId="{04B8D825-772E-46CC-AA71-B657F4849DED}" destId="{2CDBD57A-1265-4F25-A240-8D712201366F}" srcOrd="1" destOrd="0" presId="urn:microsoft.com/office/officeart/2005/8/layout/hierarchy1"/>
    <dgm:cxn modelId="{EF7F217B-92EF-412F-AF83-62724348CB99}" type="presParOf" srcId="{885FC105-6AB9-45BE-9E47-87B40DD433DF}" destId="{A2FC39F8-EC99-4864-9A76-B5127FC91568}" srcOrd="2" destOrd="0" presId="urn:microsoft.com/office/officeart/2005/8/layout/hierarchy1"/>
    <dgm:cxn modelId="{2DA5667A-AEFA-4F4C-8B10-D9F8DA0E8D65}" type="presParOf" srcId="{885FC105-6AB9-45BE-9E47-87B40DD433DF}" destId="{F35707C3-C927-4ABD-BA39-0D16FDA330C4}" srcOrd="3" destOrd="0" presId="urn:microsoft.com/office/officeart/2005/8/layout/hierarchy1"/>
    <dgm:cxn modelId="{F4C343B3-0873-4C46-9F10-7F18B1646EF1}" type="presParOf" srcId="{F35707C3-C927-4ABD-BA39-0D16FDA330C4}" destId="{F4A145FD-7BCD-4C33-AB06-15858BB05DE1}" srcOrd="0" destOrd="0" presId="urn:microsoft.com/office/officeart/2005/8/layout/hierarchy1"/>
    <dgm:cxn modelId="{E6F4328D-32D4-4A34-A30B-4E125A1B00FE}" type="presParOf" srcId="{F4A145FD-7BCD-4C33-AB06-15858BB05DE1}" destId="{DBDDDE07-B9F2-4BBC-A001-1A363BF34794}" srcOrd="0" destOrd="0" presId="urn:microsoft.com/office/officeart/2005/8/layout/hierarchy1"/>
    <dgm:cxn modelId="{0AE452D5-AD15-40BE-9EC7-CC955A40D49F}" type="presParOf" srcId="{F4A145FD-7BCD-4C33-AB06-15858BB05DE1}" destId="{E3AF750F-3DB0-48F2-8869-5B64857B81EA}" srcOrd="1" destOrd="0" presId="urn:microsoft.com/office/officeart/2005/8/layout/hierarchy1"/>
    <dgm:cxn modelId="{0DACBA0F-177B-4A8B-A767-A042D6DBBBA0}" type="presParOf" srcId="{F35707C3-C927-4ABD-BA39-0D16FDA330C4}" destId="{8FA58D5F-5713-4F01-BA59-FD7D9444EFA2}" srcOrd="1" destOrd="0" presId="urn:microsoft.com/office/officeart/2005/8/layout/hierarchy1"/>
    <dgm:cxn modelId="{B9983865-0BD3-4F1F-B12E-866C084CD267}" type="presParOf" srcId="{885FC105-6AB9-45BE-9E47-87B40DD433DF}" destId="{E97C906D-635C-4977-80A0-7BB1D26015B2}" srcOrd="4" destOrd="0" presId="urn:microsoft.com/office/officeart/2005/8/layout/hierarchy1"/>
    <dgm:cxn modelId="{AD7C7BF2-C7F3-4218-B14C-42F4E8262E19}" type="presParOf" srcId="{885FC105-6AB9-45BE-9E47-87B40DD433DF}" destId="{E610E164-3093-455C-AC6F-06995A95B50C}" srcOrd="5" destOrd="0" presId="urn:microsoft.com/office/officeart/2005/8/layout/hierarchy1"/>
    <dgm:cxn modelId="{7981D354-1370-486B-A3C0-186CC9350E7A}" type="presParOf" srcId="{E610E164-3093-455C-AC6F-06995A95B50C}" destId="{CDEFADAE-D69C-4868-96B5-04271AA13EC8}" srcOrd="0" destOrd="0" presId="urn:microsoft.com/office/officeart/2005/8/layout/hierarchy1"/>
    <dgm:cxn modelId="{319AA5C1-8F39-4F43-982C-CDAA5455F2AE}" type="presParOf" srcId="{CDEFADAE-D69C-4868-96B5-04271AA13EC8}" destId="{A41D05F8-92D4-4672-B76A-3FFBE26C8267}" srcOrd="0" destOrd="0" presId="urn:microsoft.com/office/officeart/2005/8/layout/hierarchy1"/>
    <dgm:cxn modelId="{F2DF0C04-1E54-49E5-B696-1D8D7F690EB8}" type="presParOf" srcId="{CDEFADAE-D69C-4868-96B5-04271AA13EC8}" destId="{0406D9F0-88D9-4AE3-BB4B-CB4889EBF04E}" srcOrd="1" destOrd="0" presId="urn:microsoft.com/office/officeart/2005/8/layout/hierarchy1"/>
    <dgm:cxn modelId="{30A75B84-B320-4A10-94B9-CCFE43C71514}" type="presParOf" srcId="{E610E164-3093-455C-AC6F-06995A95B50C}" destId="{2983F5CE-AB1B-4195-B423-EC2C3F66F42D}" srcOrd="1" destOrd="0" presId="urn:microsoft.com/office/officeart/2005/8/layout/hierarchy1"/>
    <dgm:cxn modelId="{B0BB7FB6-A1A8-4F32-953E-81FE5515CAAE}" type="presParOf" srcId="{885FC105-6AB9-45BE-9E47-87B40DD433DF}" destId="{218520BE-4D23-4077-8D27-7E7CB81610BE}" srcOrd="6" destOrd="0" presId="urn:microsoft.com/office/officeart/2005/8/layout/hierarchy1"/>
    <dgm:cxn modelId="{B209CC9B-C883-4A1B-A9C0-A0DF98ADA3DA}" type="presParOf" srcId="{885FC105-6AB9-45BE-9E47-87B40DD433DF}" destId="{A3DBA5BB-13CF-4660-B94C-7FE4332DFEC8}" srcOrd="7" destOrd="0" presId="urn:microsoft.com/office/officeart/2005/8/layout/hierarchy1"/>
    <dgm:cxn modelId="{B8E900E2-4C9D-4EE4-9D15-76F70DC35285}" type="presParOf" srcId="{A3DBA5BB-13CF-4660-B94C-7FE4332DFEC8}" destId="{59F366DA-6B0D-48C3-A44F-0220E47D228F}" srcOrd="0" destOrd="0" presId="urn:microsoft.com/office/officeart/2005/8/layout/hierarchy1"/>
    <dgm:cxn modelId="{0DF60120-CDBB-4B39-9A41-38F77EF30D0C}" type="presParOf" srcId="{59F366DA-6B0D-48C3-A44F-0220E47D228F}" destId="{CB41A7B0-FE35-49FB-9B8D-2D1AA19F1892}" srcOrd="0" destOrd="0" presId="urn:microsoft.com/office/officeart/2005/8/layout/hierarchy1"/>
    <dgm:cxn modelId="{47A57E1A-2C46-481D-B081-FFC3BF080E6A}" type="presParOf" srcId="{59F366DA-6B0D-48C3-A44F-0220E47D228F}" destId="{8ED68C50-B5F3-42AB-BC6E-6440788C788C}" srcOrd="1" destOrd="0" presId="urn:microsoft.com/office/officeart/2005/8/layout/hierarchy1"/>
    <dgm:cxn modelId="{AADA2265-90FD-4E79-BA1A-56DBC3124AC9}" type="presParOf" srcId="{A3DBA5BB-13CF-4660-B94C-7FE4332DFEC8}" destId="{6F8A54F4-2060-468D-88B4-88F1E11CAFB1}" srcOrd="1" destOrd="0" presId="urn:microsoft.com/office/officeart/2005/8/layout/hierarchy1"/>
    <dgm:cxn modelId="{F026275F-05E4-4E95-B954-91457C01864E}" type="presParOf" srcId="{885FC105-6AB9-45BE-9E47-87B40DD433DF}" destId="{E8773C74-282C-4460-A730-38DA2FAA428D}" srcOrd="8" destOrd="0" presId="urn:microsoft.com/office/officeart/2005/8/layout/hierarchy1"/>
    <dgm:cxn modelId="{9A0708C5-F643-48E2-AF20-F96DFFCF35A3}" type="presParOf" srcId="{885FC105-6AB9-45BE-9E47-87B40DD433DF}" destId="{AADC1317-150E-436C-BC39-44750F0FA2E3}" srcOrd="9" destOrd="0" presId="urn:microsoft.com/office/officeart/2005/8/layout/hierarchy1"/>
    <dgm:cxn modelId="{C08F56A2-75DF-4FED-B91E-4D7007B3EFF6}" type="presParOf" srcId="{AADC1317-150E-436C-BC39-44750F0FA2E3}" destId="{D4D721B9-709B-4557-B441-1B4F40950A8E}" srcOrd="0" destOrd="0" presId="urn:microsoft.com/office/officeart/2005/8/layout/hierarchy1"/>
    <dgm:cxn modelId="{03F950E5-6445-41BF-BC31-E00CE8FF78FF}" type="presParOf" srcId="{D4D721B9-709B-4557-B441-1B4F40950A8E}" destId="{87773AEB-378F-49B1-9AE9-AE2417E915A4}" srcOrd="0" destOrd="0" presId="urn:microsoft.com/office/officeart/2005/8/layout/hierarchy1"/>
    <dgm:cxn modelId="{8B91BA54-9E02-431B-AC91-2C64D9C5C687}" type="presParOf" srcId="{D4D721B9-709B-4557-B441-1B4F40950A8E}" destId="{A2B9FB8A-FD9B-4FFF-BAA5-064AA0A81E17}" srcOrd="1" destOrd="0" presId="urn:microsoft.com/office/officeart/2005/8/layout/hierarchy1"/>
    <dgm:cxn modelId="{9A10C686-64D6-46DC-B141-BE901E030D63}" type="presParOf" srcId="{AADC1317-150E-436C-BC39-44750F0FA2E3}" destId="{8242F03E-0ECD-4FF1-A24F-F791AFABD63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BD7CF-B436-4516-8A04-180A993B19E6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814847-2F54-475B-B9B7-895376A26C29}">
      <dgm:prSet phldrT="[文字]" custT="1"/>
      <dgm:spPr/>
      <dgm:t>
        <a:bodyPr/>
        <a:lstStyle/>
        <a:p>
          <a:r>
            <a:rPr lang="zh-TW" altLang="en-US" sz="3200" b="1" dirty="0">
              <a:solidFill>
                <a:srgbClr val="0F387F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目的</a:t>
          </a:r>
          <a:endParaRPr lang="zh-CN" altLang="en-US" sz="3200" b="1" dirty="0">
            <a:solidFill>
              <a:srgbClr val="0F387F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6A9ACDF1-C2F5-4F53-8DCA-CF2D7CB70DF8}" type="parTrans" cxnId="{1ECCEEDF-6877-4DCC-B396-9B50CAEE8E07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1BBBE5C-2ED9-49F6-A42C-210CC385D317}" type="sibTrans" cxnId="{1ECCEEDF-6877-4DCC-B396-9B50CAEE8E07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E7F07C5-2D55-46F5-B1A8-4A02E7EE3251}">
      <dgm:prSet phldrT="[文字]" custT="1"/>
      <dgm:spPr/>
      <dgm:t>
        <a:bodyPr/>
        <a:lstStyle/>
        <a:p>
          <a:pPr>
            <a:buFontTx/>
            <a:buNone/>
          </a:pPr>
          <a:r>
            <a:rPr lang="zh-TW" altLang="zh-HK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保護品牌價值</a:t>
          </a:r>
          <a:endParaRPr lang="zh-CN" altLang="en-US" sz="28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4421AB5-9D43-4FD6-9D0A-EBD56B3AD4DD}" type="parTrans" cxnId="{D87622E0-8F34-4E79-8BCC-81F0DB1475BD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7A604B9-4DD0-42EB-9052-6B772DF91C56}" type="sibTrans" cxnId="{D87622E0-8F34-4E79-8BCC-81F0DB1475BD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D795D270-3573-4158-ACFC-D472A09577AE}">
      <dgm:prSet phldrT="[文字]" custT="1"/>
      <dgm:spPr/>
      <dgm:t>
        <a:bodyPr/>
        <a:lstStyle/>
        <a:p>
          <a:pPr>
            <a:buFontTx/>
            <a:buNone/>
          </a:pPr>
          <a:r>
            <a:rPr lang="zh-TW" altLang="zh-HK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保障消費者健康</a:t>
          </a:r>
          <a:endParaRPr lang="zh-CN" altLang="en-US" sz="28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7339BD49-2247-45B8-B6EF-C3D747FB1957}" type="parTrans" cxnId="{3E86B008-4759-4166-9290-E97071331892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4E3120B-3A76-4B91-9EBA-45CC5E34294E}" type="sibTrans" cxnId="{3E86B008-4759-4166-9290-E97071331892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6E93647-CE5F-4B6C-A051-2E38B3D69DAF}">
      <dgm:prSet phldrT="[文字]" custT="1"/>
      <dgm:spPr/>
      <dgm:t>
        <a:bodyPr/>
        <a:lstStyle/>
        <a:p>
          <a:pPr>
            <a:buFontTx/>
            <a:buNone/>
          </a:pPr>
          <a:r>
            <a:rPr lang="zh-TW" altLang="zh-HK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保證</a:t>
          </a:r>
          <a:r>
            <a:rPr lang="zh-CN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市場流通的</a:t>
          </a:r>
          <a:r>
            <a:rPr lang="zh-TW" altLang="zh-HK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產品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品質</a:t>
          </a:r>
          <a:endParaRPr lang="zh-CN" altLang="en-US" sz="28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3CD94BED-76F2-4B59-8F04-E234F787EFA9}" type="parTrans" cxnId="{DB090268-D58D-4893-8997-4D79A7246DE0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9A0EAA1F-0DDB-4509-85B1-08CACD9EB48A}" type="sibTrans" cxnId="{DB090268-D58D-4893-8997-4D79A7246DE0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A9E07F4-9BE8-41B4-9C45-358A3280A06D}" type="pres">
      <dgm:prSet presAssocID="{0F3BD7CF-B436-4516-8A04-180A993B19E6}" presName="theList" presStyleCnt="0">
        <dgm:presLayoutVars>
          <dgm:dir/>
          <dgm:animLvl val="lvl"/>
          <dgm:resizeHandles val="exact"/>
        </dgm:presLayoutVars>
      </dgm:prSet>
      <dgm:spPr/>
    </dgm:pt>
    <dgm:pt modelId="{BEE00AC9-BE4D-4BB2-9BC9-5214A157BCBD}" type="pres">
      <dgm:prSet presAssocID="{52814847-2F54-475B-B9B7-895376A26C29}" presName="compNode" presStyleCnt="0"/>
      <dgm:spPr/>
    </dgm:pt>
    <dgm:pt modelId="{837755AA-2243-416C-A06A-7B1116009F5E}" type="pres">
      <dgm:prSet presAssocID="{52814847-2F54-475B-B9B7-895376A26C29}" presName="aNode" presStyleLbl="bgShp" presStyleIdx="0" presStyleCnt="1" custScaleX="100098" custLinFactNeighborX="-656" custLinFactNeighborY="1503"/>
      <dgm:spPr/>
    </dgm:pt>
    <dgm:pt modelId="{7F8109CB-00A4-4E32-93BC-DAD7403966D1}" type="pres">
      <dgm:prSet presAssocID="{52814847-2F54-475B-B9B7-895376A26C29}" presName="textNode" presStyleLbl="bgShp" presStyleIdx="0" presStyleCnt="1"/>
      <dgm:spPr/>
    </dgm:pt>
    <dgm:pt modelId="{C509A74F-90B0-45B4-A5E0-8A76C03B8486}" type="pres">
      <dgm:prSet presAssocID="{52814847-2F54-475B-B9B7-895376A26C29}" presName="compChildNode" presStyleCnt="0"/>
      <dgm:spPr/>
    </dgm:pt>
    <dgm:pt modelId="{B66387AD-AE26-4B17-BE9C-0353C6A3E4B1}" type="pres">
      <dgm:prSet presAssocID="{52814847-2F54-475B-B9B7-895376A26C29}" presName="theInnerList" presStyleCnt="0"/>
      <dgm:spPr/>
    </dgm:pt>
    <dgm:pt modelId="{D7044AAE-A20A-4299-B1BB-E6509360DE02}" type="pres">
      <dgm:prSet presAssocID="{BE7F07C5-2D55-46F5-B1A8-4A02E7EE3251}" presName="childNode" presStyleLbl="node1" presStyleIdx="0" presStyleCnt="3" custLinFactNeighborX="-26" custLinFactNeighborY="32919">
        <dgm:presLayoutVars>
          <dgm:bulletEnabled val="1"/>
        </dgm:presLayoutVars>
      </dgm:prSet>
      <dgm:spPr/>
    </dgm:pt>
    <dgm:pt modelId="{473E2F36-5680-4E22-9DF4-BFF2A743EDBA}" type="pres">
      <dgm:prSet presAssocID="{BE7F07C5-2D55-46F5-B1A8-4A02E7EE3251}" presName="aSpace2" presStyleCnt="0"/>
      <dgm:spPr/>
    </dgm:pt>
    <dgm:pt modelId="{AB654640-3C4F-41C5-B4BF-93593269749C}" type="pres">
      <dgm:prSet presAssocID="{D795D270-3573-4158-ACFC-D472A09577AE}" presName="childNode" presStyleLbl="node1" presStyleIdx="1" presStyleCnt="3">
        <dgm:presLayoutVars>
          <dgm:bulletEnabled val="1"/>
        </dgm:presLayoutVars>
      </dgm:prSet>
      <dgm:spPr/>
    </dgm:pt>
    <dgm:pt modelId="{E679E0BC-F0E8-451D-88E9-8F4C201E4257}" type="pres">
      <dgm:prSet presAssocID="{D795D270-3573-4158-ACFC-D472A09577AE}" presName="aSpace2" presStyleCnt="0"/>
      <dgm:spPr/>
    </dgm:pt>
    <dgm:pt modelId="{EDDD0AD9-1C4B-43C3-9591-01011540A49B}" type="pres">
      <dgm:prSet presAssocID="{B6E93647-CE5F-4B6C-A051-2E38B3D69DA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67A61000-2D10-4766-9B44-EBB9D53A8544}" type="presOf" srcId="{0F3BD7CF-B436-4516-8A04-180A993B19E6}" destId="{FA9E07F4-9BE8-41B4-9C45-358A3280A06D}" srcOrd="0" destOrd="0" presId="urn:microsoft.com/office/officeart/2005/8/layout/lProcess2"/>
    <dgm:cxn modelId="{26AD4301-BC13-477D-B072-B36733E44B5C}" type="presOf" srcId="{52814847-2F54-475B-B9B7-895376A26C29}" destId="{837755AA-2243-416C-A06A-7B1116009F5E}" srcOrd="0" destOrd="0" presId="urn:microsoft.com/office/officeart/2005/8/layout/lProcess2"/>
    <dgm:cxn modelId="{3E86B008-4759-4166-9290-E97071331892}" srcId="{52814847-2F54-475B-B9B7-895376A26C29}" destId="{D795D270-3573-4158-ACFC-D472A09577AE}" srcOrd="1" destOrd="0" parTransId="{7339BD49-2247-45B8-B6EF-C3D747FB1957}" sibTransId="{14E3120B-3A76-4B91-9EBA-45CC5E34294E}"/>
    <dgm:cxn modelId="{36D5723B-DAF2-4F11-B96D-5BCE5FB073DE}" type="presOf" srcId="{52814847-2F54-475B-B9B7-895376A26C29}" destId="{7F8109CB-00A4-4E32-93BC-DAD7403966D1}" srcOrd="1" destOrd="0" presId="urn:microsoft.com/office/officeart/2005/8/layout/lProcess2"/>
    <dgm:cxn modelId="{DB090268-D58D-4893-8997-4D79A7246DE0}" srcId="{52814847-2F54-475B-B9B7-895376A26C29}" destId="{B6E93647-CE5F-4B6C-A051-2E38B3D69DAF}" srcOrd="2" destOrd="0" parTransId="{3CD94BED-76F2-4B59-8F04-E234F787EFA9}" sibTransId="{9A0EAA1F-0DDB-4509-85B1-08CACD9EB48A}"/>
    <dgm:cxn modelId="{BECCD58E-435C-4408-9BD8-3FB63F51DE9D}" type="presOf" srcId="{BE7F07C5-2D55-46F5-B1A8-4A02E7EE3251}" destId="{D7044AAE-A20A-4299-B1BB-E6509360DE02}" srcOrd="0" destOrd="0" presId="urn:microsoft.com/office/officeart/2005/8/layout/lProcess2"/>
    <dgm:cxn modelId="{2331FD90-4087-47DE-8CAF-9D8B61069064}" type="presOf" srcId="{D795D270-3573-4158-ACFC-D472A09577AE}" destId="{AB654640-3C4F-41C5-B4BF-93593269749C}" srcOrd="0" destOrd="0" presId="urn:microsoft.com/office/officeart/2005/8/layout/lProcess2"/>
    <dgm:cxn modelId="{09E9DFDD-0F79-4087-8BEC-D8C8A90DD7F3}" type="presOf" srcId="{B6E93647-CE5F-4B6C-A051-2E38B3D69DAF}" destId="{EDDD0AD9-1C4B-43C3-9591-01011540A49B}" srcOrd="0" destOrd="0" presId="urn:microsoft.com/office/officeart/2005/8/layout/lProcess2"/>
    <dgm:cxn modelId="{1ECCEEDF-6877-4DCC-B396-9B50CAEE8E07}" srcId="{0F3BD7CF-B436-4516-8A04-180A993B19E6}" destId="{52814847-2F54-475B-B9B7-895376A26C29}" srcOrd="0" destOrd="0" parTransId="{6A9ACDF1-C2F5-4F53-8DCA-CF2D7CB70DF8}" sibTransId="{11BBBE5C-2ED9-49F6-A42C-210CC385D317}"/>
    <dgm:cxn modelId="{D87622E0-8F34-4E79-8BCC-81F0DB1475BD}" srcId="{52814847-2F54-475B-B9B7-895376A26C29}" destId="{BE7F07C5-2D55-46F5-B1A8-4A02E7EE3251}" srcOrd="0" destOrd="0" parTransId="{F4421AB5-9D43-4FD6-9D0A-EBD56B3AD4DD}" sibTransId="{F7A604B9-4DD0-42EB-9052-6B772DF91C56}"/>
    <dgm:cxn modelId="{FCB340AC-2A8D-4758-A2A2-3C64868C1393}" type="presParOf" srcId="{FA9E07F4-9BE8-41B4-9C45-358A3280A06D}" destId="{BEE00AC9-BE4D-4BB2-9BC9-5214A157BCBD}" srcOrd="0" destOrd="0" presId="urn:microsoft.com/office/officeart/2005/8/layout/lProcess2"/>
    <dgm:cxn modelId="{2BCC6747-E4D8-4FE9-85BC-DA9091FFBE27}" type="presParOf" srcId="{BEE00AC9-BE4D-4BB2-9BC9-5214A157BCBD}" destId="{837755AA-2243-416C-A06A-7B1116009F5E}" srcOrd="0" destOrd="0" presId="urn:microsoft.com/office/officeart/2005/8/layout/lProcess2"/>
    <dgm:cxn modelId="{574C56B3-B08F-4BC6-9CD3-217D3224038F}" type="presParOf" srcId="{BEE00AC9-BE4D-4BB2-9BC9-5214A157BCBD}" destId="{7F8109CB-00A4-4E32-93BC-DAD7403966D1}" srcOrd="1" destOrd="0" presId="urn:microsoft.com/office/officeart/2005/8/layout/lProcess2"/>
    <dgm:cxn modelId="{65E49842-3D43-4BF0-B969-1073806256A2}" type="presParOf" srcId="{BEE00AC9-BE4D-4BB2-9BC9-5214A157BCBD}" destId="{C509A74F-90B0-45B4-A5E0-8A76C03B8486}" srcOrd="2" destOrd="0" presId="urn:microsoft.com/office/officeart/2005/8/layout/lProcess2"/>
    <dgm:cxn modelId="{F54B693A-6151-4AD1-8A00-98A4CBF0242B}" type="presParOf" srcId="{C509A74F-90B0-45B4-A5E0-8A76C03B8486}" destId="{B66387AD-AE26-4B17-BE9C-0353C6A3E4B1}" srcOrd="0" destOrd="0" presId="urn:microsoft.com/office/officeart/2005/8/layout/lProcess2"/>
    <dgm:cxn modelId="{0B8EF0DB-C16D-4F96-8DA3-441D4B3D24B8}" type="presParOf" srcId="{B66387AD-AE26-4B17-BE9C-0353C6A3E4B1}" destId="{D7044AAE-A20A-4299-B1BB-E6509360DE02}" srcOrd="0" destOrd="0" presId="urn:microsoft.com/office/officeart/2005/8/layout/lProcess2"/>
    <dgm:cxn modelId="{E24F938C-A01D-4B5C-B75A-3B75C888CDEF}" type="presParOf" srcId="{B66387AD-AE26-4B17-BE9C-0353C6A3E4B1}" destId="{473E2F36-5680-4E22-9DF4-BFF2A743EDBA}" srcOrd="1" destOrd="0" presId="urn:microsoft.com/office/officeart/2005/8/layout/lProcess2"/>
    <dgm:cxn modelId="{9D65A660-475C-4C07-979F-BB8FD5B567EA}" type="presParOf" srcId="{B66387AD-AE26-4B17-BE9C-0353C6A3E4B1}" destId="{AB654640-3C4F-41C5-B4BF-93593269749C}" srcOrd="2" destOrd="0" presId="urn:microsoft.com/office/officeart/2005/8/layout/lProcess2"/>
    <dgm:cxn modelId="{7ACEAE50-20D8-4AAD-96DD-1CEF8FABF17B}" type="presParOf" srcId="{B66387AD-AE26-4B17-BE9C-0353C6A3E4B1}" destId="{E679E0BC-F0E8-451D-88E9-8F4C201E4257}" srcOrd="3" destOrd="0" presId="urn:microsoft.com/office/officeart/2005/8/layout/lProcess2"/>
    <dgm:cxn modelId="{6A550770-990E-4D38-97A2-726B96D7D97A}" type="presParOf" srcId="{B66387AD-AE26-4B17-BE9C-0353C6A3E4B1}" destId="{EDDD0AD9-1C4B-43C3-9591-01011540A49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3BD7CF-B436-4516-8A04-180A993B19E6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814847-2F54-475B-B9B7-895376A26C29}">
      <dgm:prSet phldrT="[文字]" custT="1"/>
      <dgm:spPr/>
      <dgm:t>
        <a:bodyPr/>
        <a:lstStyle/>
        <a:p>
          <a:endParaRPr lang="zh-CN" altLang="en-US" sz="3200" b="1" dirty="0">
            <a:solidFill>
              <a:srgbClr val="0F387F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6A9ACDF1-C2F5-4F53-8DCA-CF2D7CB70DF8}" type="parTrans" cxnId="{1ECCEEDF-6877-4DCC-B396-9B50CAEE8E07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1BBBE5C-2ED9-49F6-A42C-210CC385D317}" type="sibTrans" cxnId="{1ECCEEDF-6877-4DCC-B396-9B50CAEE8E07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E7F07C5-2D55-46F5-B1A8-4A02E7EE3251}">
      <dgm:prSet phldrT="[文字]" custT="1"/>
      <dgm:spPr/>
      <dgm:t>
        <a:bodyPr/>
        <a:lstStyle/>
        <a:p>
          <a:pPr>
            <a:buFontTx/>
            <a:buNone/>
          </a:pPr>
          <a:r>
            <a:rPr lang="zh-CN" altLang="en-US" sz="2400" b="1" kern="1200" dirty="0"/>
            <a:t> 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防偽標籤易貼上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4421AB5-9D43-4FD6-9D0A-EBD56B3AD4DD}" type="parTrans" cxnId="{D87622E0-8F34-4E79-8BCC-81F0DB1475BD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7A604B9-4DD0-42EB-9052-6B772DF91C56}" type="sibTrans" cxnId="{D87622E0-8F34-4E79-8BCC-81F0DB1475BD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D795D270-3573-4158-ACFC-D472A09577AE}">
      <dgm:prSet phldrT="[文字]" custT="1"/>
      <dgm:spPr/>
      <dgm:t>
        <a:bodyPr/>
        <a:lstStyle/>
        <a:p>
          <a:pPr>
            <a:buFontTx/>
            <a:buNone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標簽粘力強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須留意貯存環境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7339BD49-2247-45B8-B6EF-C3D747FB1957}" type="parTrans" cxnId="{3E86B008-4759-4166-9290-E97071331892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4E3120B-3A76-4B91-9EBA-45CC5E34294E}" type="sibTrans" cxnId="{3E86B008-4759-4166-9290-E97071331892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4420F0AD-75F0-4697-977A-876833C4F29A}">
      <dgm:prSet phldrT="[文字]" custT="1"/>
      <dgm:spPr/>
      <dgm:t>
        <a:bodyPr/>
        <a:lstStyle/>
        <a:p>
          <a:pPr marR="0" eaLnBrk="1" fontAlgn="auto" latinLnBrk="0" hangingPunct="1">
            <a:buClrTx/>
            <a:buSzTx/>
            <a:buFont typeface="Wingdings" panose="05000000000000000000" pitchFamily="2" charset="2"/>
            <a:tabLst/>
            <a:defRPr/>
          </a:pPr>
          <a:r>
            <a:rPr 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揀選易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賣</a:t>
          </a:r>
          <a:r>
            <a:rPr 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假冒</a:t>
          </a:r>
          <a:r>
            <a:rPr lang="zh-TW" altLang="zh-HK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產品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的</a:t>
          </a:r>
          <a:r>
            <a:rPr 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網點</a:t>
          </a:r>
          <a:endParaRPr lang="zh-HK" altLang="en-US" sz="2400" dirty="0"/>
        </a:p>
      </dgm:t>
    </dgm:pt>
    <dgm:pt modelId="{E1606052-EB10-4414-B2DC-BDB24EEC4C2C}" type="parTrans" cxnId="{0C0D078D-83F9-41E8-88A5-E84F28C38236}">
      <dgm:prSet/>
      <dgm:spPr/>
      <dgm:t>
        <a:bodyPr/>
        <a:lstStyle/>
        <a:p>
          <a:endParaRPr lang="zh-HK" altLang="en-US"/>
        </a:p>
      </dgm:t>
    </dgm:pt>
    <dgm:pt modelId="{C361BF28-B963-4159-9EB9-BFD38BE74EB7}" type="sibTrans" cxnId="{0C0D078D-83F9-41E8-88A5-E84F28C38236}">
      <dgm:prSet/>
      <dgm:spPr/>
      <dgm:t>
        <a:bodyPr/>
        <a:lstStyle/>
        <a:p>
          <a:endParaRPr lang="zh-HK" altLang="en-US"/>
        </a:p>
      </dgm:t>
    </dgm:pt>
    <dgm:pt modelId="{B6E93647-CE5F-4B6C-A051-2E38B3D69DAF}">
      <dgm:prSet phldrT="[文字]" custT="1"/>
      <dgm:spPr/>
      <dgm:t>
        <a:bodyPr/>
        <a:lstStyle/>
        <a:p>
          <a:pPr>
            <a:buFontTx/>
            <a:buNone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防偽標籤在產品位置的選定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9A0EAA1F-0DDB-4509-85B1-08CACD9EB48A}" type="sibTrans" cxnId="{DB090268-D58D-4893-8997-4D79A7246DE0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3CD94BED-76F2-4B59-8F04-E234F787EFA9}" type="parTrans" cxnId="{DB090268-D58D-4893-8997-4D79A7246DE0}">
      <dgm:prSet/>
      <dgm:spPr/>
      <dgm:t>
        <a:bodyPr/>
        <a:lstStyle/>
        <a:p>
          <a:endParaRPr lang="zh-CN" altLang="en-US" sz="2000" b="1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BB6915A-7156-4107-8CDC-B21D803F87A1}">
      <dgm:prSet phldrT="[文字]" custT="1"/>
      <dgm:spPr/>
      <dgm:t>
        <a:bodyPr/>
        <a:lstStyle/>
        <a:p>
          <a:pPr>
            <a:buFontTx/>
            <a:buNone/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標籤面積能否縮小</a:t>
          </a:r>
          <a:endParaRPr lang="zh-CN" altLang="en-US" sz="2400" b="1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C98D896-4741-4708-8455-B3196E3CD2F8}" type="parTrans" cxnId="{10ADF7F1-AFC1-4271-8D22-47EA8296E7F4}">
      <dgm:prSet/>
      <dgm:spPr/>
      <dgm:t>
        <a:bodyPr/>
        <a:lstStyle/>
        <a:p>
          <a:endParaRPr lang="zh-HK" altLang="en-US"/>
        </a:p>
      </dgm:t>
    </dgm:pt>
    <dgm:pt modelId="{1DB46CAD-CED3-4E2B-AF7E-03A94A321548}" type="sibTrans" cxnId="{10ADF7F1-AFC1-4271-8D22-47EA8296E7F4}">
      <dgm:prSet/>
      <dgm:spPr/>
      <dgm:t>
        <a:bodyPr/>
        <a:lstStyle/>
        <a:p>
          <a:endParaRPr lang="zh-HK" altLang="en-US"/>
        </a:p>
      </dgm:t>
    </dgm:pt>
    <dgm:pt modelId="{FA9E07F4-9BE8-41B4-9C45-358A3280A06D}" type="pres">
      <dgm:prSet presAssocID="{0F3BD7CF-B436-4516-8A04-180A993B19E6}" presName="theList" presStyleCnt="0">
        <dgm:presLayoutVars>
          <dgm:dir/>
          <dgm:animLvl val="lvl"/>
          <dgm:resizeHandles val="exact"/>
        </dgm:presLayoutVars>
      </dgm:prSet>
      <dgm:spPr/>
    </dgm:pt>
    <dgm:pt modelId="{BEE00AC9-BE4D-4BB2-9BC9-5214A157BCBD}" type="pres">
      <dgm:prSet presAssocID="{52814847-2F54-475B-B9B7-895376A26C29}" presName="compNode" presStyleCnt="0"/>
      <dgm:spPr/>
    </dgm:pt>
    <dgm:pt modelId="{837755AA-2243-416C-A06A-7B1116009F5E}" type="pres">
      <dgm:prSet presAssocID="{52814847-2F54-475B-B9B7-895376A26C29}" presName="aNode" presStyleLbl="bgShp" presStyleIdx="0" presStyleCnt="1" custScaleX="100098" custLinFactNeighborX="49" custLinFactNeighborY="301"/>
      <dgm:spPr/>
    </dgm:pt>
    <dgm:pt modelId="{7F8109CB-00A4-4E32-93BC-DAD7403966D1}" type="pres">
      <dgm:prSet presAssocID="{52814847-2F54-475B-B9B7-895376A26C29}" presName="textNode" presStyleLbl="bgShp" presStyleIdx="0" presStyleCnt="1"/>
      <dgm:spPr/>
    </dgm:pt>
    <dgm:pt modelId="{C509A74F-90B0-45B4-A5E0-8A76C03B8486}" type="pres">
      <dgm:prSet presAssocID="{52814847-2F54-475B-B9B7-895376A26C29}" presName="compChildNode" presStyleCnt="0"/>
      <dgm:spPr/>
    </dgm:pt>
    <dgm:pt modelId="{B66387AD-AE26-4B17-BE9C-0353C6A3E4B1}" type="pres">
      <dgm:prSet presAssocID="{52814847-2F54-475B-B9B7-895376A26C29}" presName="theInnerList" presStyleCnt="0"/>
      <dgm:spPr/>
    </dgm:pt>
    <dgm:pt modelId="{D7044AAE-A20A-4299-B1BB-E6509360DE02}" type="pres">
      <dgm:prSet presAssocID="{BE7F07C5-2D55-46F5-B1A8-4A02E7EE3251}" presName="childNode" presStyleLbl="node1" presStyleIdx="0" presStyleCnt="5" custLinFactNeighborX="-26" custLinFactNeighborY="32919">
        <dgm:presLayoutVars>
          <dgm:bulletEnabled val="1"/>
        </dgm:presLayoutVars>
      </dgm:prSet>
      <dgm:spPr/>
    </dgm:pt>
    <dgm:pt modelId="{473E2F36-5680-4E22-9DF4-BFF2A743EDBA}" type="pres">
      <dgm:prSet presAssocID="{BE7F07C5-2D55-46F5-B1A8-4A02E7EE3251}" presName="aSpace2" presStyleCnt="0"/>
      <dgm:spPr/>
    </dgm:pt>
    <dgm:pt modelId="{AB654640-3C4F-41C5-B4BF-93593269749C}" type="pres">
      <dgm:prSet presAssocID="{D795D270-3573-4158-ACFC-D472A09577AE}" presName="childNode" presStyleLbl="node1" presStyleIdx="1" presStyleCnt="5">
        <dgm:presLayoutVars>
          <dgm:bulletEnabled val="1"/>
        </dgm:presLayoutVars>
      </dgm:prSet>
      <dgm:spPr/>
    </dgm:pt>
    <dgm:pt modelId="{E679E0BC-F0E8-451D-88E9-8F4C201E4257}" type="pres">
      <dgm:prSet presAssocID="{D795D270-3573-4158-ACFC-D472A09577AE}" presName="aSpace2" presStyleCnt="0"/>
      <dgm:spPr/>
    </dgm:pt>
    <dgm:pt modelId="{F2BCE27A-B698-417E-91DD-CC73E7C3CF0E}" type="pres">
      <dgm:prSet presAssocID="{FBB6915A-7156-4107-8CDC-B21D803F87A1}" presName="childNode" presStyleLbl="node1" presStyleIdx="2" presStyleCnt="5">
        <dgm:presLayoutVars>
          <dgm:bulletEnabled val="1"/>
        </dgm:presLayoutVars>
      </dgm:prSet>
      <dgm:spPr/>
    </dgm:pt>
    <dgm:pt modelId="{85E24664-401E-49F5-BFA6-A4FAB50F243F}" type="pres">
      <dgm:prSet presAssocID="{FBB6915A-7156-4107-8CDC-B21D803F87A1}" presName="aSpace2" presStyleCnt="0"/>
      <dgm:spPr/>
    </dgm:pt>
    <dgm:pt modelId="{EDDD0AD9-1C4B-43C3-9591-01011540A49B}" type="pres">
      <dgm:prSet presAssocID="{B6E93647-CE5F-4B6C-A051-2E38B3D69DAF}" presName="childNode" presStyleLbl="node1" presStyleIdx="3" presStyleCnt="5">
        <dgm:presLayoutVars>
          <dgm:bulletEnabled val="1"/>
        </dgm:presLayoutVars>
      </dgm:prSet>
      <dgm:spPr/>
    </dgm:pt>
    <dgm:pt modelId="{D95B4904-DDBA-409A-834D-3E67F6AE5F32}" type="pres">
      <dgm:prSet presAssocID="{B6E93647-CE5F-4B6C-A051-2E38B3D69DAF}" presName="aSpace2" presStyleCnt="0"/>
      <dgm:spPr/>
    </dgm:pt>
    <dgm:pt modelId="{DE97AA53-B23E-4C1C-82F0-F84B9A4591FE}" type="pres">
      <dgm:prSet presAssocID="{4420F0AD-75F0-4697-977A-876833C4F29A}" presName="childNode" presStyleLbl="node1" presStyleIdx="4" presStyleCnt="5" custAng="0">
        <dgm:presLayoutVars>
          <dgm:bulletEnabled val="1"/>
        </dgm:presLayoutVars>
      </dgm:prSet>
      <dgm:spPr/>
    </dgm:pt>
  </dgm:ptLst>
  <dgm:cxnLst>
    <dgm:cxn modelId="{67A61000-2D10-4766-9B44-EBB9D53A8544}" type="presOf" srcId="{0F3BD7CF-B436-4516-8A04-180A993B19E6}" destId="{FA9E07F4-9BE8-41B4-9C45-358A3280A06D}" srcOrd="0" destOrd="0" presId="urn:microsoft.com/office/officeart/2005/8/layout/lProcess2"/>
    <dgm:cxn modelId="{26AD4301-BC13-477D-B072-B36733E44B5C}" type="presOf" srcId="{52814847-2F54-475B-B9B7-895376A26C29}" destId="{837755AA-2243-416C-A06A-7B1116009F5E}" srcOrd="0" destOrd="0" presId="urn:microsoft.com/office/officeart/2005/8/layout/lProcess2"/>
    <dgm:cxn modelId="{3E86B008-4759-4166-9290-E97071331892}" srcId="{52814847-2F54-475B-B9B7-895376A26C29}" destId="{D795D270-3573-4158-ACFC-D472A09577AE}" srcOrd="1" destOrd="0" parTransId="{7339BD49-2247-45B8-B6EF-C3D747FB1957}" sibTransId="{14E3120B-3A76-4B91-9EBA-45CC5E34294E}"/>
    <dgm:cxn modelId="{E1DEC631-D7E3-473D-A73B-2458F60D8D3A}" type="presOf" srcId="{FBB6915A-7156-4107-8CDC-B21D803F87A1}" destId="{F2BCE27A-B698-417E-91DD-CC73E7C3CF0E}" srcOrd="0" destOrd="0" presId="urn:microsoft.com/office/officeart/2005/8/layout/lProcess2"/>
    <dgm:cxn modelId="{36D5723B-DAF2-4F11-B96D-5BCE5FB073DE}" type="presOf" srcId="{52814847-2F54-475B-B9B7-895376A26C29}" destId="{7F8109CB-00A4-4E32-93BC-DAD7403966D1}" srcOrd="1" destOrd="0" presId="urn:microsoft.com/office/officeart/2005/8/layout/lProcess2"/>
    <dgm:cxn modelId="{DB090268-D58D-4893-8997-4D79A7246DE0}" srcId="{52814847-2F54-475B-B9B7-895376A26C29}" destId="{B6E93647-CE5F-4B6C-A051-2E38B3D69DAF}" srcOrd="3" destOrd="0" parTransId="{3CD94BED-76F2-4B59-8F04-E234F787EFA9}" sibTransId="{9A0EAA1F-0DDB-4509-85B1-08CACD9EB48A}"/>
    <dgm:cxn modelId="{0C0D078D-83F9-41E8-88A5-E84F28C38236}" srcId="{52814847-2F54-475B-B9B7-895376A26C29}" destId="{4420F0AD-75F0-4697-977A-876833C4F29A}" srcOrd="4" destOrd="0" parTransId="{E1606052-EB10-4414-B2DC-BDB24EEC4C2C}" sibTransId="{C361BF28-B963-4159-9EB9-BFD38BE74EB7}"/>
    <dgm:cxn modelId="{BECCD58E-435C-4408-9BD8-3FB63F51DE9D}" type="presOf" srcId="{BE7F07C5-2D55-46F5-B1A8-4A02E7EE3251}" destId="{D7044AAE-A20A-4299-B1BB-E6509360DE02}" srcOrd="0" destOrd="0" presId="urn:microsoft.com/office/officeart/2005/8/layout/lProcess2"/>
    <dgm:cxn modelId="{2331FD90-4087-47DE-8CAF-9D8B61069064}" type="presOf" srcId="{D795D270-3573-4158-ACFC-D472A09577AE}" destId="{AB654640-3C4F-41C5-B4BF-93593269749C}" srcOrd="0" destOrd="0" presId="urn:microsoft.com/office/officeart/2005/8/layout/lProcess2"/>
    <dgm:cxn modelId="{0AA41D99-EE22-4109-921B-C4C6BD4EAB99}" type="presOf" srcId="{4420F0AD-75F0-4697-977A-876833C4F29A}" destId="{DE97AA53-B23E-4C1C-82F0-F84B9A4591FE}" srcOrd="0" destOrd="0" presId="urn:microsoft.com/office/officeart/2005/8/layout/lProcess2"/>
    <dgm:cxn modelId="{09E9DFDD-0F79-4087-8BEC-D8C8A90DD7F3}" type="presOf" srcId="{B6E93647-CE5F-4B6C-A051-2E38B3D69DAF}" destId="{EDDD0AD9-1C4B-43C3-9591-01011540A49B}" srcOrd="0" destOrd="0" presId="urn:microsoft.com/office/officeart/2005/8/layout/lProcess2"/>
    <dgm:cxn modelId="{1ECCEEDF-6877-4DCC-B396-9B50CAEE8E07}" srcId="{0F3BD7CF-B436-4516-8A04-180A993B19E6}" destId="{52814847-2F54-475B-B9B7-895376A26C29}" srcOrd="0" destOrd="0" parTransId="{6A9ACDF1-C2F5-4F53-8DCA-CF2D7CB70DF8}" sibTransId="{11BBBE5C-2ED9-49F6-A42C-210CC385D317}"/>
    <dgm:cxn modelId="{D87622E0-8F34-4E79-8BCC-81F0DB1475BD}" srcId="{52814847-2F54-475B-B9B7-895376A26C29}" destId="{BE7F07C5-2D55-46F5-B1A8-4A02E7EE3251}" srcOrd="0" destOrd="0" parTransId="{F4421AB5-9D43-4FD6-9D0A-EBD56B3AD4DD}" sibTransId="{F7A604B9-4DD0-42EB-9052-6B772DF91C56}"/>
    <dgm:cxn modelId="{10ADF7F1-AFC1-4271-8D22-47EA8296E7F4}" srcId="{52814847-2F54-475B-B9B7-895376A26C29}" destId="{FBB6915A-7156-4107-8CDC-B21D803F87A1}" srcOrd="2" destOrd="0" parTransId="{5C98D896-4741-4708-8455-B3196E3CD2F8}" sibTransId="{1DB46CAD-CED3-4E2B-AF7E-03A94A321548}"/>
    <dgm:cxn modelId="{FCB340AC-2A8D-4758-A2A2-3C64868C1393}" type="presParOf" srcId="{FA9E07F4-9BE8-41B4-9C45-358A3280A06D}" destId="{BEE00AC9-BE4D-4BB2-9BC9-5214A157BCBD}" srcOrd="0" destOrd="0" presId="urn:microsoft.com/office/officeart/2005/8/layout/lProcess2"/>
    <dgm:cxn modelId="{2BCC6747-E4D8-4FE9-85BC-DA9091FFBE27}" type="presParOf" srcId="{BEE00AC9-BE4D-4BB2-9BC9-5214A157BCBD}" destId="{837755AA-2243-416C-A06A-7B1116009F5E}" srcOrd="0" destOrd="0" presId="urn:microsoft.com/office/officeart/2005/8/layout/lProcess2"/>
    <dgm:cxn modelId="{574C56B3-B08F-4BC6-9CD3-217D3224038F}" type="presParOf" srcId="{BEE00AC9-BE4D-4BB2-9BC9-5214A157BCBD}" destId="{7F8109CB-00A4-4E32-93BC-DAD7403966D1}" srcOrd="1" destOrd="0" presId="urn:microsoft.com/office/officeart/2005/8/layout/lProcess2"/>
    <dgm:cxn modelId="{65E49842-3D43-4BF0-B969-1073806256A2}" type="presParOf" srcId="{BEE00AC9-BE4D-4BB2-9BC9-5214A157BCBD}" destId="{C509A74F-90B0-45B4-A5E0-8A76C03B8486}" srcOrd="2" destOrd="0" presId="urn:microsoft.com/office/officeart/2005/8/layout/lProcess2"/>
    <dgm:cxn modelId="{F54B693A-6151-4AD1-8A00-98A4CBF0242B}" type="presParOf" srcId="{C509A74F-90B0-45B4-A5E0-8A76C03B8486}" destId="{B66387AD-AE26-4B17-BE9C-0353C6A3E4B1}" srcOrd="0" destOrd="0" presId="urn:microsoft.com/office/officeart/2005/8/layout/lProcess2"/>
    <dgm:cxn modelId="{0B8EF0DB-C16D-4F96-8DA3-441D4B3D24B8}" type="presParOf" srcId="{B66387AD-AE26-4B17-BE9C-0353C6A3E4B1}" destId="{D7044AAE-A20A-4299-B1BB-E6509360DE02}" srcOrd="0" destOrd="0" presId="urn:microsoft.com/office/officeart/2005/8/layout/lProcess2"/>
    <dgm:cxn modelId="{E24F938C-A01D-4B5C-B75A-3B75C888CDEF}" type="presParOf" srcId="{B66387AD-AE26-4B17-BE9C-0353C6A3E4B1}" destId="{473E2F36-5680-4E22-9DF4-BFF2A743EDBA}" srcOrd="1" destOrd="0" presId="urn:microsoft.com/office/officeart/2005/8/layout/lProcess2"/>
    <dgm:cxn modelId="{9D65A660-475C-4C07-979F-BB8FD5B567EA}" type="presParOf" srcId="{B66387AD-AE26-4B17-BE9C-0353C6A3E4B1}" destId="{AB654640-3C4F-41C5-B4BF-93593269749C}" srcOrd="2" destOrd="0" presId="urn:microsoft.com/office/officeart/2005/8/layout/lProcess2"/>
    <dgm:cxn modelId="{7ACEAE50-20D8-4AAD-96DD-1CEF8FABF17B}" type="presParOf" srcId="{B66387AD-AE26-4B17-BE9C-0353C6A3E4B1}" destId="{E679E0BC-F0E8-451D-88E9-8F4C201E4257}" srcOrd="3" destOrd="0" presId="urn:microsoft.com/office/officeart/2005/8/layout/lProcess2"/>
    <dgm:cxn modelId="{6F3033DD-A3D5-4F42-8980-06E2B33AB182}" type="presParOf" srcId="{B66387AD-AE26-4B17-BE9C-0353C6A3E4B1}" destId="{F2BCE27A-B698-417E-91DD-CC73E7C3CF0E}" srcOrd="4" destOrd="0" presId="urn:microsoft.com/office/officeart/2005/8/layout/lProcess2"/>
    <dgm:cxn modelId="{F0B3DA3E-C628-4722-B2FA-EEBC5980B46E}" type="presParOf" srcId="{B66387AD-AE26-4B17-BE9C-0353C6A3E4B1}" destId="{85E24664-401E-49F5-BFA6-A4FAB50F243F}" srcOrd="5" destOrd="0" presId="urn:microsoft.com/office/officeart/2005/8/layout/lProcess2"/>
    <dgm:cxn modelId="{6A550770-990E-4D38-97A2-726B96D7D97A}" type="presParOf" srcId="{B66387AD-AE26-4B17-BE9C-0353C6A3E4B1}" destId="{EDDD0AD9-1C4B-43C3-9591-01011540A49B}" srcOrd="6" destOrd="0" presId="urn:microsoft.com/office/officeart/2005/8/layout/lProcess2"/>
    <dgm:cxn modelId="{30BA7C39-BEEA-4466-A0AC-9633BC9EE1B0}" type="presParOf" srcId="{B66387AD-AE26-4B17-BE9C-0353C6A3E4B1}" destId="{D95B4904-DDBA-409A-834D-3E67F6AE5F32}" srcOrd="7" destOrd="0" presId="urn:microsoft.com/office/officeart/2005/8/layout/lProcess2"/>
    <dgm:cxn modelId="{75A22BA4-49A1-4258-B93C-C67816890C07}" type="presParOf" srcId="{B66387AD-AE26-4B17-BE9C-0353C6A3E4B1}" destId="{DE97AA53-B23E-4C1C-82F0-F84B9A4591FE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755AA-2243-416C-A06A-7B1116009F5E}">
      <dsp:nvSpPr>
        <dsp:cNvPr id="0" name=""/>
        <dsp:cNvSpPr/>
      </dsp:nvSpPr>
      <dsp:spPr>
        <a:xfrm>
          <a:off x="5349" y="0"/>
          <a:ext cx="5481053" cy="46725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HK" sz="3200" b="1" u="sng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企業面臨的困擾</a:t>
          </a:r>
          <a:endParaRPr lang="zh-CN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349" y="0"/>
        <a:ext cx="5481053" cy="1401776"/>
      </dsp:txXfrm>
    </dsp:sp>
    <dsp:sp modelId="{D7044AAE-A20A-4299-B1BB-E6509360DE02}">
      <dsp:nvSpPr>
        <dsp:cNvPr id="0" name=""/>
        <dsp:cNvSpPr/>
      </dsp:nvSpPr>
      <dsp:spPr>
        <a:xfrm>
          <a:off x="551787" y="1430036"/>
          <a:ext cx="4380549" cy="540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4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品牌知名度提高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7619" y="1445868"/>
        <a:ext cx="4348885" cy="508889"/>
      </dsp:txXfrm>
    </dsp:sp>
    <dsp:sp modelId="{AB654640-3C4F-41C5-B4BF-93593269749C}">
      <dsp:nvSpPr>
        <dsp:cNvPr id="0" name=""/>
        <dsp:cNvSpPr/>
      </dsp:nvSpPr>
      <dsp:spPr>
        <a:xfrm>
          <a:off x="552926" y="2026375"/>
          <a:ext cx="4380549" cy="540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銷售數量增加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68758" y="2042207"/>
        <a:ext cx="4348885" cy="508889"/>
      </dsp:txXfrm>
    </dsp:sp>
    <dsp:sp modelId="{EDDD0AD9-1C4B-43C3-9591-01011540A49B}">
      <dsp:nvSpPr>
        <dsp:cNvPr id="0" name=""/>
        <dsp:cNvSpPr/>
      </dsp:nvSpPr>
      <dsp:spPr>
        <a:xfrm>
          <a:off x="552926" y="2650090"/>
          <a:ext cx="4380549" cy="540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銷售渠道多</a:t>
          </a:r>
          <a:r>
            <a:rPr lang="zh-CN" altLang="en-US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元</a:t>
          </a: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化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68758" y="2665922"/>
        <a:ext cx="4348885" cy="508889"/>
      </dsp:txXfrm>
    </dsp:sp>
    <dsp:sp modelId="{AF341D9A-A55D-4B87-896E-C9782E71BF3F}">
      <dsp:nvSpPr>
        <dsp:cNvPr id="0" name=""/>
        <dsp:cNvSpPr/>
      </dsp:nvSpPr>
      <dsp:spPr>
        <a:xfrm>
          <a:off x="552926" y="3273806"/>
          <a:ext cx="4380549" cy="540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仿製、假冒產品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68758" y="3289638"/>
        <a:ext cx="4348885" cy="508889"/>
      </dsp:txXfrm>
    </dsp:sp>
    <dsp:sp modelId="{2E935DF3-B0B3-4EA3-B2AB-979A94F362D5}">
      <dsp:nvSpPr>
        <dsp:cNvPr id="0" name=""/>
        <dsp:cNvSpPr/>
      </dsp:nvSpPr>
      <dsp:spPr>
        <a:xfrm>
          <a:off x="552926" y="3897521"/>
          <a:ext cx="4380549" cy="540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CN" altLang="en-US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分</a:t>
          </a:r>
          <a:r>
            <a:rPr lang="zh-TW" altLang="zh-HK" sz="2400" b="1" kern="1200" dirty="0">
              <a:solidFill>
                <a:prstClr val="white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銷商、代理商訂貨不合理</a:t>
          </a:r>
          <a:endParaRPr lang="zh-CN" altLang="en-US" sz="2400" b="1" kern="1200" dirty="0">
            <a:solidFill>
              <a:prstClr val="white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68758" y="3913353"/>
        <a:ext cx="4348885" cy="508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69DAC-BF63-45E2-B7AB-4A818D36E1BB}">
      <dsp:nvSpPr>
        <dsp:cNvPr id="0" name=""/>
        <dsp:cNvSpPr/>
      </dsp:nvSpPr>
      <dsp:spPr>
        <a:xfrm>
          <a:off x="4954" y="0"/>
          <a:ext cx="2374423" cy="6727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u="none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尋求方法</a:t>
          </a:r>
          <a:endParaRPr lang="zh-HK" altLang="en-US" sz="32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659" y="19705"/>
        <a:ext cx="2335013" cy="633371"/>
      </dsp:txXfrm>
    </dsp:sp>
    <dsp:sp modelId="{7F46362A-2E09-44E2-9CAF-11CE247B24AE}">
      <dsp:nvSpPr>
        <dsp:cNvPr id="0" name=""/>
        <dsp:cNvSpPr/>
      </dsp:nvSpPr>
      <dsp:spPr>
        <a:xfrm>
          <a:off x="2598434" y="172328"/>
          <a:ext cx="383500" cy="328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1400" kern="1200"/>
        </a:p>
      </dsp:txBody>
      <dsp:txXfrm>
        <a:off x="2598434" y="237953"/>
        <a:ext cx="285063" cy="196873"/>
      </dsp:txXfrm>
    </dsp:sp>
    <dsp:sp modelId="{D5B21E16-0981-4065-8C30-0614897D9AD2}">
      <dsp:nvSpPr>
        <dsp:cNvPr id="0" name=""/>
        <dsp:cNvSpPr/>
      </dsp:nvSpPr>
      <dsp:spPr>
        <a:xfrm>
          <a:off x="3177061" y="0"/>
          <a:ext cx="2456784" cy="672781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u="none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防偽成本</a:t>
          </a:r>
          <a:endParaRPr lang="zh-HK" altLang="en-US" sz="32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96766" y="19705"/>
        <a:ext cx="2417374" cy="633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73C74-282C-4460-A730-38DA2FAA428D}">
      <dsp:nvSpPr>
        <dsp:cNvPr id="0" name=""/>
        <dsp:cNvSpPr/>
      </dsp:nvSpPr>
      <dsp:spPr>
        <a:xfrm>
          <a:off x="6753828" y="994131"/>
          <a:ext cx="3087781" cy="361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241"/>
              </a:lnTo>
              <a:lnTo>
                <a:pt x="3087781" y="246241"/>
              </a:lnTo>
              <a:lnTo>
                <a:pt x="3087781" y="36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520BE-4D23-4077-8D27-7E7CB81610BE}">
      <dsp:nvSpPr>
        <dsp:cNvPr id="0" name=""/>
        <dsp:cNvSpPr/>
      </dsp:nvSpPr>
      <dsp:spPr>
        <a:xfrm>
          <a:off x="6753828" y="994131"/>
          <a:ext cx="1518520" cy="361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241"/>
              </a:lnTo>
              <a:lnTo>
                <a:pt x="1518520" y="246241"/>
              </a:lnTo>
              <a:lnTo>
                <a:pt x="1518520" y="36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C906D-635C-4977-80A0-7BB1D26015B2}">
      <dsp:nvSpPr>
        <dsp:cNvPr id="0" name=""/>
        <dsp:cNvSpPr/>
      </dsp:nvSpPr>
      <dsp:spPr>
        <a:xfrm>
          <a:off x="6657368" y="994131"/>
          <a:ext cx="91440" cy="361338"/>
        </a:xfrm>
        <a:custGeom>
          <a:avLst/>
          <a:gdLst/>
          <a:ahLst/>
          <a:cxnLst/>
          <a:rect l="0" t="0" r="0" b="0"/>
          <a:pathLst>
            <a:path>
              <a:moveTo>
                <a:pt x="96460" y="0"/>
              </a:moveTo>
              <a:lnTo>
                <a:pt x="96460" y="246241"/>
              </a:lnTo>
              <a:lnTo>
                <a:pt x="45720" y="246241"/>
              </a:lnTo>
              <a:lnTo>
                <a:pt x="45720" y="36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C39F8-EC99-4864-9A76-B5127FC91568}">
      <dsp:nvSpPr>
        <dsp:cNvPr id="0" name=""/>
        <dsp:cNvSpPr/>
      </dsp:nvSpPr>
      <dsp:spPr>
        <a:xfrm>
          <a:off x="5184567" y="994131"/>
          <a:ext cx="1569261" cy="361338"/>
        </a:xfrm>
        <a:custGeom>
          <a:avLst/>
          <a:gdLst/>
          <a:ahLst/>
          <a:cxnLst/>
          <a:rect l="0" t="0" r="0" b="0"/>
          <a:pathLst>
            <a:path>
              <a:moveTo>
                <a:pt x="1569261" y="0"/>
              </a:moveTo>
              <a:lnTo>
                <a:pt x="1569261" y="246241"/>
              </a:lnTo>
              <a:lnTo>
                <a:pt x="0" y="246241"/>
              </a:lnTo>
              <a:lnTo>
                <a:pt x="0" y="36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CD904-FE6D-4204-AB93-74FE4FE8E4E4}">
      <dsp:nvSpPr>
        <dsp:cNvPr id="0" name=""/>
        <dsp:cNvSpPr/>
      </dsp:nvSpPr>
      <dsp:spPr>
        <a:xfrm>
          <a:off x="3666047" y="2144410"/>
          <a:ext cx="4319783" cy="346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117"/>
              </a:lnTo>
              <a:lnTo>
                <a:pt x="4319783" y="231117"/>
              </a:lnTo>
              <a:lnTo>
                <a:pt x="4319783" y="346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4E2DF-BCB9-46DE-92FA-3C12864F4D2F}">
      <dsp:nvSpPr>
        <dsp:cNvPr id="0" name=""/>
        <dsp:cNvSpPr/>
      </dsp:nvSpPr>
      <dsp:spPr>
        <a:xfrm>
          <a:off x="5184567" y="2456152"/>
          <a:ext cx="1372868" cy="1004711"/>
        </a:xfrm>
        <a:custGeom>
          <a:avLst/>
          <a:gdLst/>
          <a:ahLst/>
          <a:cxnLst/>
          <a:rect l="0" t="0" r="0" b="0"/>
          <a:pathLst>
            <a:path>
              <a:moveTo>
                <a:pt x="0" y="1004711"/>
              </a:moveTo>
              <a:lnTo>
                <a:pt x="137286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361AD-ECA6-4686-B21A-3E321F5CA0BF}">
      <dsp:nvSpPr>
        <dsp:cNvPr id="0" name=""/>
        <dsp:cNvSpPr/>
      </dsp:nvSpPr>
      <dsp:spPr>
        <a:xfrm>
          <a:off x="3666047" y="2144410"/>
          <a:ext cx="1518520" cy="361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241"/>
              </a:lnTo>
              <a:lnTo>
                <a:pt x="1518520" y="246241"/>
              </a:lnTo>
              <a:lnTo>
                <a:pt x="1518520" y="3613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9A7216-962F-467D-9A08-834B83FE742E}">
      <dsp:nvSpPr>
        <dsp:cNvPr id="0" name=""/>
        <dsp:cNvSpPr/>
      </dsp:nvSpPr>
      <dsp:spPr>
        <a:xfrm>
          <a:off x="3620327" y="2144410"/>
          <a:ext cx="91440" cy="306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66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0F683-F380-4448-A8B1-65266CC72908}">
      <dsp:nvSpPr>
        <dsp:cNvPr id="0" name=""/>
        <dsp:cNvSpPr/>
      </dsp:nvSpPr>
      <dsp:spPr>
        <a:xfrm>
          <a:off x="2147526" y="2144410"/>
          <a:ext cx="1518520" cy="361338"/>
        </a:xfrm>
        <a:custGeom>
          <a:avLst/>
          <a:gdLst/>
          <a:ahLst/>
          <a:cxnLst/>
          <a:rect l="0" t="0" r="0" b="0"/>
          <a:pathLst>
            <a:path>
              <a:moveTo>
                <a:pt x="1518520" y="0"/>
              </a:moveTo>
              <a:lnTo>
                <a:pt x="1518520" y="246241"/>
              </a:lnTo>
              <a:lnTo>
                <a:pt x="0" y="246241"/>
              </a:lnTo>
              <a:lnTo>
                <a:pt x="0" y="3613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FEA23-3041-47EE-BBBA-CB39F6A7CA89}">
      <dsp:nvSpPr>
        <dsp:cNvPr id="0" name=""/>
        <dsp:cNvSpPr/>
      </dsp:nvSpPr>
      <dsp:spPr>
        <a:xfrm>
          <a:off x="629006" y="2144410"/>
          <a:ext cx="3037040" cy="361338"/>
        </a:xfrm>
        <a:custGeom>
          <a:avLst/>
          <a:gdLst/>
          <a:ahLst/>
          <a:cxnLst/>
          <a:rect l="0" t="0" r="0" b="0"/>
          <a:pathLst>
            <a:path>
              <a:moveTo>
                <a:pt x="3037040" y="0"/>
              </a:moveTo>
              <a:lnTo>
                <a:pt x="3037040" y="246241"/>
              </a:lnTo>
              <a:lnTo>
                <a:pt x="0" y="246241"/>
              </a:lnTo>
              <a:lnTo>
                <a:pt x="0" y="3613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420F8-2FDD-4B79-A237-49B57D8F028D}">
      <dsp:nvSpPr>
        <dsp:cNvPr id="0" name=""/>
        <dsp:cNvSpPr/>
      </dsp:nvSpPr>
      <dsp:spPr>
        <a:xfrm>
          <a:off x="3666047" y="994131"/>
          <a:ext cx="3087781" cy="361338"/>
        </a:xfrm>
        <a:custGeom>
          <a:avLst/>
          <a:gdLst/>
          <a:ahLst/>
          <a:cxnLst/>
          <a:rect l="0" t="0" r="0" b="0"/>
          <a:pathLst>
            <a:path>
              <a:moveTo>
                <a:pt x="3087781" y="0"/>
              </a:moveTo>
              <a:lnTo>
                <a:pt x="3087781" y="246241"/>
              </a:lnTo>
              <a:lnTo>
                <a:pt x="0" y="246241"/>
              </a:lnTo>
              <a:lnTo>
                <a:pt x="0" y="3613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82AD7-9ED5-4CFB-AA58-1481B5B00630}">
      <dsp:nvSpPr>
        <dsp:cNvPr id="0" name=""/>
        <dsp:cNvSpPr/>
      </dsp:nvSpPr>
      <dsp:spPr>
        <a:xfrm>
          <a:off x="5993656" y="205190"/>
          <a:ext cx="1520344" cy="788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517F7-5F36-44CB-87D3-16468CCA5CD8}">
      <dsp:nvSpPr>
        <dsp:cNvPr id="0" name=""/>
        <dsp:cNvSpPr/>
      </dsp:nvSpPr>
      <dsp:spPr>
        <a:xfrm>
          <a:off x="6131704" y="336335"/>
          <a:ext cx="1520344" cy="78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防偽技術</a:t>
          </a:r>
          <a:endParaRPr lang="zh-HK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54811" y="359442"/>
        <a:ext cx="1474130" cy="742726"/>
      </dsp:txXfrm>
    </dsp:sp>
    <dsp:sp modelId="{DD87E372-2244-4A1B-B5BA-E5C35BD729B9}">
      <dsp:nvSpPr>
        <dsp:cNvPr id="0" name=""/>
        <dsp:cNvSpPr/>
      </dsp:nvSpPr>
      <dsp:spPr>
        <a:xfrm>
          <a:off x="3044834" y="1355470"/>
          <a:ext cx="1242425" cy="788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44E6E-64AC-4B46-8B82-2B3879147AB1}">
      <dsp:nvSpPr>
        <dsp:cNvPr id="0" name=""/>
        <dsp:cNvSpPr/>
      </dsp:nvSpPr>
      <dsp:spPr>
        <a:xfrm>
          <a:off x="3182881" y="1486614"/>
          <a:ext cx="1242425" cy="78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物理防偽</a:t>
          </a:r>
          <a:endParaRPr lang="zh-HK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05988" y="1509721"/>
        <a:ext cx="1196211" cy="742726"/>
      </dsp:txXfrm>
    </dsp:sp>
    <dsp:sp modelId="{143D5969-2C07-4FC8-B1EF-099AF20A82EE}">
      <dsp:nvSpPr>
        <dsp:cNvPr id="0" name=""/>
        <dsp:cNvSpPr/>
      </dsp:nvSpPr>
      <dsp:spPr>
        <a:xfrm>
          <a:off x="7793" y="2505749"/>
          <a:ext cx="1242425" cy="1016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6AD3A-C229-4A4E-A14B-3D573232E541}">
      <dsp:nvSpPr>
        <dsp:cNvPr id="0" name=""/>
        <dsp:cNvSpPr/>
      </dsp:nvSpPr>
      <dsp:spPr>
        <a:xfrm>
          <a:off x="145840" y="2636894"/>
          <a:ext cx="1242425" cy="1016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CN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波浪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及</a:t>
          </a:r>
          <a:endParaRPr lang="en-US" altLang="zh-TW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立體效果</a:t>
          </a:r>
          <a:endParaRPr lang="en-US" altLang="zh-TW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CN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全息圖</a:t>
          </a:r>
          <a:endParaRPr lang="zh-HK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5611" y="2666665"/>
        <a:ext cx="1182883" cy="956920"/>
      </dsp:txXfrm>
    </dsp:sp>
    <dsp:sp modelId="{773508EE-354A-470A-A997-C25F380532CA}">
      <dsp:nvSpPr>
        <dsp:cNvPr id="0" name=""/>
        <dsp:cNvSpPr/>
      </dsp:nvSpPr>
      <dsp:spPr>
        <a:xfrm>
          <a:off x="1526313" y="2505749"/>
          <a:ext cx="1242425" cy="10232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75162-17BC-472B-BC01-19CD7E3C6CC2}">
      <dsp:nvSpPr>
        <dsp:cNvPr id="0" name=""/>
        <dsp:cNvSpPr/>
      </dsp:nvSpPr>
      <dsp:spPr>
        <a:xfrm>
          <a:off x="1664361" y="2636894"/>
          <a:ext cx="1242425" cy="1023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觸覺浮雕</a:t>
          </a:r>
          <a:endParaRPr lang="zh-HK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94330" y="2666863"/>
        <a:ext cx="1182487" cy="963286"/>
      </dsp:txXfrm>
    </dsp:sp>
    <dsp:sp modelId="{531D209D-B94F-40E1-A450-A7E3ED4E2CFD}">
      <dsp:nvSpPr>
        <dsp:cNvPr id="0" name=""/>
        <dsp:cNvSpPr/>
      </dsp:nvSpPr>
      <dsp:spPr>
        <a:xfrm>
          <a:off x="3044834" y="2451083"/>
          <a:ext cx="1242425" cy="10488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DCFE8-3BAB-4CB8-898C-C2C11902E99D}">
      <dsp:nvSpPr>
        <dsp:cNvPr id="0" name=""/>
        <dsp:cNvSpPr/>
      </dsp:nvSpPr>
      <dsp:spPr>
        <a:xfrm>
          <a:off x="3182881" y="2582228"/>
          <a:ext cx="1242425" cy="1048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18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光學</a:t>
          </a:r>
          <a:r>
            <a:rPr lang="zh-TW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變色</a:t>
          </a:r>
          <a:endParaRPr lang="en-US" altLang="zh-TW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油墨</a:t>
          </a:r>
          <a:endParaRPr lang="zh-HK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13600" y="2612947"/>
        <a:ext cx="1180987" cy="987387"/>
      </dsp:txXfrm>
    </dsp:sp>
    <dsp:sp modelId="{21527D6B-D2BC-4DEC-9C9B-3BADC43179FE}">
      <dsp:nvSpPr>
        <dsp:cNvPr id="0" name=""/>
        <dsp:cNvSpPr/>
      </dsp:nvSpPr>
      <dsp:spPr>
        <a:xfrm>
          <a:off x="4563354" y="2505749"/>
          <a:ext cx="1242425" cy="955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903C6-A5C3-4D27-B208-749ACD4A47EB}">
      <dsp:nvSpPr>
        <dsp:cNvPr id="0" name=""/>
        <dsp:cNvSpPr/>
      </dsp:nvSpPr>
      <dsp:spPr>
        <a:xfrm>
          <a:off x="4701402" y="2636894"/>
          <a:ext cx="1242425" cy="955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彩虹印刷</a:t>
          </a:r>
          <a:endParaRPr lang="en-US" altLang="zh-HK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29376" y="2664868"/>
        <a:ext cx="1186477" cy="899166"/>
      </dsp:txXfrm>
    </dsp:sp>
    <dsp:sp modelId="{88B9BD39-1045-4D3B-8ABF-65F5232FFE38}">
      <dsp:nvSpPr>
        <dsp:cNvPr id="0" name=""/>
        <dsp:cNvSpPr/>
      </dsp:nvSpPr>
      <dsp:spPr>
        <a:xfrm>
          <a:off x="5936222" y="2456152"/>
          <a:ext cx="1242425" cy="96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8B3FF-0430-40F0-ADEB-CEFCF5F16C25}">
      <dsp:nvSpPr>
        <dsp:cNvPr id="0" name=""/>
        <dsp:cNvSpPr/>
      </dsp:nvSpPr>
      <dsp:spPr>
        <a:xfrm>
          <a:off x="6074270" y="2587297"/>
          <a:ext cx="1242425" cy="968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透明窗口</a:t>
          </a:r>
          <a:endParaRPr lang="zh-HK" altLang="en-US" sz="1600" kern="1200" dirty="0"/>
        </a:p>
      </dsp:txBody>
      <dsp:txXfrm>
        <a:off x="6102634" y="2615661"/>
        <a:ext cx="1185697" cy="911704"/>
      </dsp:txXfrm>
    </dsp:sp>
    <dsp:sp modelId="{5F8B4D6F-0A2E-40F7-98C9-632138120F28}">
      <dsp:nvSpPr>
        <dsp:cNvPr id="0" name=""/>
        <dsp:cNvSpPr/>
      </dsp:nvSpPr>
      <dsp:spPr>
        <a:xfrm>
          <a:off x="7364617" y="2490625"/>
          <a:ext cx="1242425" cy="92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734F6-41EC-4F4B-AD58-C0E821ECB9A3}">
      <dsp:nvSpPr>
        <dsp:cNvPr id="0" name=""/>
        <dsp:cNvSpPr/>
      </dsp:nvSpPr>
      <dsp:spPr>
        <a:xfrm>
          <a:off x="7502665" y="2621770"/>
          <a:ext cx="1242425" cy="92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受熱變色</a:t>
          </a:r>
          <a:endParaRPr lang="zh-HK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29889" y="2648994"/>
        <a:ext cx="1187977" cy="875057"/>
      </dsp:txXfrm>
    </dsp:sp>
    <dsp:sp modelId="{DBDDDE07-B9F2-4BBC-A001-1A363BF34794}">
      <dsp:nvSpPr>
        <dsp:cNvPr id="0" name=""/>
        <dsp:cNvSpPr/>
      </dsp:nvSpPr>
      <dsp:spPr>
        <a:xfrm>
          <a:off x="4563354" y="1355470"/>
          <a:ext cx="1242425" cy="788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F750F-3DB0-48F2-8869-5B64857B81EA}">
      <dsp:nvSpPr>
        <dsp:cNvPr id="0" name=""/>
        <dsp:cNvSpPr/>
      </dsp:nvSpPr>
      <dsp:spPr>
        <a:xfrm>
          <a:off x="4701402" y="1486614"/>
          <a:ext cx="1242425" cy="78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數碼防偽</a:t>
          </a:r>
        </a:p>
      </dsp:txBody>
      <dsp:txXfrm>
        <a:off x="4724509" y="1509721"/>
        <a:ext cx="1196211" cy="742726"/>
      </dsp:txXfrm>
    </dsp:sp>
    <dsp:sp modelId="{A41D05F8-92D4-4672-B76A-3FFBE26C8267}">
      <dsp:nvSpPr>
        <dsp:cNvPr id="0" name=""/>
        <dsp:cNvSpPr/>
      </dsp:nvSpPr>
      <dsp:spPr>
        <a:xfrm>
          <a:off x="6081875" y="1355470"/>
          <a:ext cx="1242425" cy="788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6D9F0-88D9-4AE3-BB4B-CB4889EBF04E}">
      <dsp:nvSpPr>
        <dsp:cNvPr id="0" name=""/>
        <dsp:cNvSpPr/>
      </dsp:nvSpPr>
      <dsp:spPr>
        <a:xfrm>
          <a:off x="6219922" y="1486614"/>
          <a:ext cx="1242425" cy="78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軟件防偽</a:t>
          </a:r>
        </a:p>
      </dsp:txBody>
      <dsp:txXfrm>
        <a:off x="6243029" y="1509721"/>
        <a:ext cx="1196211" cy="742726"/>
      </dsp:txXfrm>
    </dsp:sp>
    <dsp:sp modelId="{CB41A7B0-FE35-49FB-9B8D-2D1AA19F1892}">
      <dsp:nvSpPr>
        <dsp:cNvPr id="0" name=""/>
        <dsp:cNvSpPr/>
      </dsp:nvSpPr>
      <dsp:spPr>
        <a:xfrm>
          <a:off x="7600395" y="1355470"/>
          <a:ext cx="1343907" cy="788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68C50-B5F3-42AB-BC6E-6440788C788C}">
      <dsp:nvSpPr>
        <dsp:cNvPr id="0" name=""/>
        <dsp:cNvSpPr/>
      </dsp:nvSpPr>
      <dsp:spPr>
        <a:xfrm>
          <a:off x="7738442" y="1486614"/>
          <a:ext cx="1343907" cy="78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大數據防偽</a:t>
          </a:r>
        </a:p>
      </dsp:txBody>
      <dsp:txXfrm>
        <a:off x="7761549" y="1509721"/>
        <a:ext cx="1297693" cy="742726"/>
      </dsp:txXfrm>
    </dsp:sp>
    <dsp:sp modelId="{87773AEB-378F-49B1-9AE9-AE2417E915A4}">
      <dsp:nvSpPr>
        <dsp:cNvPr id="0" name=""/>
        <dsp:cNvSpPr/>
      </dsp:nvSpPr>
      <dsp:spPr>
        <a:xfrm>
          <a:off x="9220397" y="1355470"/>
          <a:ext cx="1242425" cy="788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9FB8A-FD9B-4FFF-BAA5-064AA0A81E17}">
      <dsp:nvSpPr>
        <dsp:cNvPr id="0" name=""/>
        <dsp:cNvSpPr/>
      </dsp:nvSpPr>
      <dsp:spPr>
        <a:xfrm>
          <a:off x="9358444" y="1486614"/>
          <a:ext cx="1242425" cy="78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區塊鏈防偽</a:t>
          </a:r>
        </a:p>
      </dsp:txBody>
      <dsp:txXfrm>
        <a:off x="9381551" y="1509721"/>
        <a:ext cx="1196211" cy="7427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755AA-2243-416C-A06A-7B1116009F5E}">
      <dsp:nvSpPr>
        <dsp:cNvPr id="0" name=""/>
        <dsp:cNvSpPr/>
      </dsp:nvSpPr>
      <dsp:spPr>
        <a:xfrm>
          <a:off x="0" y="0"/>
          <a:ext cx="5658991" cy="45407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rgbClr val="0F387F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目的</a:t>
          </a:r>
          <a:endParaRPr lang="zh-CN" altLang="en-US" sz="3200" b="1" kern="1200" dirty="0">
            <a:solidFill>
              <a:srgbClr val="0F387F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0" y="0"/>
        <a:ext cx="5658991" cy="1362228"/>
      </dsp:txXfrm>
    </dsp:sp>
    <dsp:sp modelId="{D7044AAE-A20A-4299-B1BB-E6509360DE02}">
      <dsp:nvSpPr>
        <dsp:cNvPr id="0" name=""/>
        <dsp:cNvSpPr/>
      </dsp:nvSpPr>
      <dsp:spPr>
        <a:xfrm>
          <a:off x="569700" y="1407795"/>
          <a:ext cx="4522761" cy="892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保護品牌價值</a:t>
          </a:r>
          <a:endParaRPr lang="zh-CN" altLang="en-US" sz="28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595828" y="1433923"/>
        <a:ext cx="4470505" cy="839821"/>
      </dsp:txXfrm>
    </dsp:sp>
    <dsp:sp modelId="{AB654640-3C4F-41C5-B4BF-93593269749C}">
      <dsp:nvSpPr>
        <dsp:cNvPr id="0" name=""/>
        <dsp:cNvSpPr/>
      </dsp:nvSpPr>
      <dsp:spPr>
        <a:xfrm>
          <a:off x="570876" y="2391937"/>
          <a:ext cx="4522761" cy="892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保障消費者健康</a:t>
          </a:r>
          <a:endParaRPr lang="zh-CN" altLang="en-US" sz="28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597004" y="2418065"/>
        <a:ext cx="4470505" cy="839821"/>
      </dsp:txXfrm>
    </dsp:sp>
    <dsp:sp modelId="{EDDD0AD9-1C4B-43C3-9591-01011540A49B}">
      <dsp:nvSpPr>
        <dsp:cNvPr id="0" name=""/>
        <dsp:cNvSpPr/>
      </dsp:nvSpPr>
      <dsp:spPr>
        <a:xfrm>
          <a:off x="570876" y="3421257"/>
          <a:ext cx="4522761" cy="892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zh-HK" sz="2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保證</a:t>
          </a:r>
          <a:r>
            <a:rPr lang="zh-CN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市場流通的</a:t>
          </a:r>
          <a:r>
            <a:rPr lang="zh-TW" altLang="zh-HK" sz="2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產品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品質</a:t>
          </a:r>
          <a:endParaRPr lang="zh-CN" altLang="en-US" sz="28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597004" y="3447385"/>
        <a:ext cx="4470505" cy="8398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755AA-2243-416C-A06A-7B1116009F5E}">
      <dsp:nvSpPr>
        <dsp:cNvPr id="0" name=""/>
        <dsp:cNvSpPr/>
      </dsp:nvSpPr>
      <dsp:spPr>
        <a:xfrm>
          <a:off x="6254" y="0"/>
          <a:ext cx="6408193" cy="41269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 dirty="0">
            <a:solidFill>
              <a:srgbClr val="0F387F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6254" y="0"/>
        <a:ext cx="6408193" cy="1238079"/>
      </dsp:txXfrm>
    </dsp:sp>
    <dsp:sp modelId="{D7044AAE-A20A-4299-B1BB-E6509360DE02}">
      <dsp:nvSpPr>
        <dsp:cNvPr id="0" name=""/>
        <dsp:cNvSpPr/>
      </dsp:nvSpPr>
      <dsp:spPr>
        <a:xfrm>
          <a:off x="645124" y="1263039"/>
          <a:ext cx="5121535" cy="47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CN" altLang="en-US" sz="2400" b="1" kern="1200" dirty="0"/>
            <a:t> 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防偽標籤易貼上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59107" y="1277022"/>
        <a:ext cx="5093569" cy="449462"/>
      </dsp:txXfrm>
    </dsp:sp>
    <dsp:sp modelId="{AB654640-3C4F-41C5-B4BF-93593269749C}">
      <dsp:nvSpPr>
        <dsp:cNvPr id="0" name=""/>
        <dsp:cNvSpPr/>
      </dsp:nvSpPr>
      <dsp:spPr>
        <a:xfrm>
          <a:off x="646456" y="1789739"/>
          <a:ext cx="5121535" cy="47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標簽粘力強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須留意貯存環境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60439" y="1803722"/>
        <a:ext cx="5093569" cy="449462"/>
      </dsp:txXfrm>
    </dsp:sp>
    <dsp:sp modelId="{F2BCE27A-B698-417E-91DD-CC73E7C3CF0E}">
      <dsp:nvSpPr>
        <dsp:cNvPr id="0" name=""/>
        <dsp:cNvSpPr/>
      </dsp:nvSpPr>
      <dsp:spPr>
        <a:xfrm>
          <a:off x="646456" y="2340618"/>
          <a:ext cx="5121535" cy="47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標籤面積能否縮小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60439" y="2354601"/>
        <a:ext cx="5093569" cy="449462"/>
      </dsp:txXfrm>
    </dsp:sp>
    <dsp:sp modelId="{EDDD0AD9-1C4B-43C3-9591-01011540A49B}">
      <dsp:nvSpPr>
        <dsp:cNvPr id="0" name=""/>
        <dsp:cNvSpPr/>
      </dsp:nvSpPr>
      <dsp:spPr>
        <a:xfrm>
          <a:off x="646456" y="2891497"/>
          <a:ext cx="5121535" cy="47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防偽標籤在產品位置的選定</a:t>
          </a:r>
          <a:endParaRPr lang="zh-CN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60439" y="2905480"/>
        <a:ext cx="5093569" cy="449462"/>
      </dsp:txXfrm>
    </dsp:sp>
    <dsp:sp modelId="{DE97AA53-B23E-4C1C-82F0-F84B9A4591FE}">
      <dsp:nvSpPr>
        <dsp:cNvPr id="0" name=""/>
        <dsp:cNvSpPr/>
      </dsp:nvSpPr>
      <dsp:spPr>
        <a:xfrm>
          <a:off x="646456" y="3442376"/>
          <a:ext cx="5121535" cy="47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  <a:tabLst/>
            <a:defRPr/>
          </a:pP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揀選易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賣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假冒</a:t>
          </a:r>
          <a:r>
            <a:rPr lang="zh-TW" altLang="zh-HK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產品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的</a:t>
          </a:r>
          <a:r>
            <a:rPr 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網點</a:t>
          </a:r>
          <a:endParaRPr lang="zh-HK" altLang="en-US" sz="2400" kern="1200" dirty="0"/>
        </a:p>
      </dsp:txBody>
      <dsp:txXfrm>
        <a:off x="660439" y="3456359"/>
        <a:ext cx="5093569" cy="449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3F208-3FB2-4712-8622-23FC41094BFF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7808B-4C7A-4D2E-AEEF-B8CAF19439A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079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F34657-F1C8-AEC2-77CE-08AA9F942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7A0B0D7-2E48-42CC-7606-A67B7C9D6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D1793E-DF93-F54A-AA47-C3F6FA2B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DA8BAF-0703-B31C-1DC9-FB9BBF22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559AC7-CFED-DE7E-5D59-B1D45BD1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307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3444FE-9396-0C19-DA84-ECBD215B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327ACCC-6E25-C1D3-162E-A1935FEAC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D93EE6-58C5-92D5-DDDA-8934DB05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380C97-7AC4-5BF6-64FF-12AB5A81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31B5BC-FE0E-94CA-47DA-AD8C1D20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77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2D7D56B-6749-120B-7434-DB0A64C6E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B56E6ED-7A8C-5FDB-0E19-A049C20E9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790109-E909-03AA-21DF-DFFC3B0E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295349-991B-5B54-8866-310DBF9D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40D29E-4D3D-4D75-9602-603D6594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5469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AD81E0-91FF-7505-27F0-94138C3D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8821AB-ED5A-3F9F-BD0F-32B3ED386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ED4AF6-94BB-3D04-B8B0-7A2102FA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F95FC0-B082-0A24-7531-AC4B1B36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93B1CD-CC61-5306-8AC2-458CBA10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5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195976-6022-9C30-7618-6A6717C0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16E04A1-0FBB-A458-68CF-4A4A5FC28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7EE2FF-A815-8F09-655B-DC42B10C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4B7E8F-D165-FB78-CF22-4B9D6839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9F0150-46D9-8D57-D8A9-51F85B20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216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12E0F-CF8A-0CB8-793F-0AF2CD1F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479AE4-76C2-3E17-AB65-1AD3B0B1E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52B9F2-52B4-2FB7-E6BF-091BB05EC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688F3E-F8DC-41B2-D9E8-96411B7B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3E1F64E-0C79-6B8B-538D-771EB337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1BE784-1BB8-0842-B202-35A675DA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1138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1F21F2-A5B7-23CB-83D6-D95B256F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30463AA-F9C4-22CF-7F10-73BD3BCD8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FBC438-144E-37B8-8B65-CAFC11022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E41032A-B39D-2B6A-420A-4E7F19388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10E3148-CFCB-418F-DF2D-9A40EDAEE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D9C2AC8-BE0A-AF46-3BAE-C0C745F2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EA1E7A3-182A-4538-DE18-A0B3AFF9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01F0D65-D372-D9B9-F754-6E79A579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0801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34A1DD-E946-31D3-90BF-58632FE4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8DC7E02-236E-C984-8689-310B26EF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09224F3-64BD-46A4-8129-EFC43F00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06272B9-6149-F006-1BF5-C9A03BA0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382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1A0E2B5-8845-BF64-116D-33F42F254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C87308-6F02-71D8-EE18-F31EBD49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B2D602-DDBB-EC99-40E4-CB7032DE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235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47C315-4919-5C81-3800-35EF963C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B0A314-8D00-1554-6454-4FE183897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A3C9AAD-FC78-4FD2-08EC-E87D6B0B0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9E201E-0292-668E-616C-6094A8C1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E6DCD9-75E7-A901-21D7-36F40C05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CB8046E-BFDD-57DA-2A7A-C7281EF2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259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139135-C4EC-C645-F6B2-AEBCA6D4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1026C4B-20E4-290B-F146-9DDB0DDE5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28C28F7-24F1-1E7B-686A-916C5D92C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B7D4349-6571-5BE3-4854-B043538F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8FA29D2-7D1F-AD32-1DC4-2308D472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F5DE81-3666-575B-C4EA-86CF16A82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349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A50123D-8197-263C-4C11-95CF7EA2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CE48498-6105-14B9-93CB-D8A3C24DB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D192C4E-CCD9-4261-D086-8D80935A6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D727A-C891-4299-BC0C-76BF809154FC}" type="datetimeFigureOut">
              <a:rPr lang="zh-HK" altLang="en-US" smtClean="0"/>
              <a:t>1/12/2022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018734-582E-D6CD-1C33-24FE3E352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75C76F-9D3F-C6CF-6E18-65EB965C6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E75A-84DC-479C-9BDA-8B77AA8A012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8388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5.xml"/><Relationship Id="rId10" Type="http://schemas.microsoft.com/office/2007/relationships/hdphoto" Target="../media/hdphoto6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microsoft.com/office/2007/relationships/hdphoto" Target="../media/hdphoto5.wdp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4.xml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6FC710-68C8-1107-E770-5528A3632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92AE69F-FF96-4D2B-3928-7FAE54D3B79A}"/>
              </a:ext>
            </a:extLst>
          </p:cNvPr>
          <p:cNvSpPr txBox="1"/>
          <p:nvPr/>
        </p:nvSpPr>
        <p:spPr>
          <a:xfrm>
            <a:off x="3732142" y="4026454"/>
            <a:ext cx="4727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講者：黃 雄</a:t>
            </a:r>
            <a:endParaRPr lang="en-US" altLang="zh-CN" sz="3200" b="1" kern="100" dirty="0">
              <a:ln w="317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CN" altLang="en-US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日期：</a:t>
            </a:r>
            <a:r>
              <a:rPr lang="en-US" altLang="zh-CN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2022</a:t>
            </a:r>
            <a:r>
              <a:rPr lang="zh-CN" altLang="en-US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CN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CN" altLang="en-US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CN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CN" altLang="en-US" sz="3200" b="1" kern="1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zh-HK" sz="3200" b="1" kern="100" dirty="0">
              <a:ln w="317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C036CF-FD21-B4FF-7D38-F05F4A946E9B}"/>
              </a:ext>
            </a:extLst>
          </p:cNvPr>
          <p:cNvSpPr txBox="1"/>
          <p:nvPr/>
        </p:nvSpPr>
        <p:spPr>
          <a:xfrm>
            <a:off x="2229678" y="1501290"/>
            <a:ext cx="79446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HK" sz="5400" b="1" kern="1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新智能防偽技術先導計劃</a:t>
            </a:r>
            <a:endParaRPr lang="en-US" altLang="zh-TW" sz="5400" b="1" kern="100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CN" altLang="en-US" sz="5400" b="1" kern="1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健康博士</a:t>
            </a:r>
            <a:r>
              <a:rPr lang="zh-TW" altLang="zh-HK" sz="5400" b="1" kern="1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與你分享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241883-309C-B3BC-4CDB-DBB6A1408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9467" y1="51400" x2="19467" y2="51400"/>
                        <a14:backgroundMark x1="19467" y1="51400" x2="19467" y2="51400"/>
                        <a14:backgroundMark x1="16000" y1="63550" x2="16000" y2="63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9146" r="43913" b="16699"/>
          <a:stretch/>
        </p:blipFill>
        <p:spPr>
          <a:xfrm>
            <a:off x="241852" y="2350152"/>
            <a:ext cx="2798212" cy="240675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CC83BF-82AD-0D68-B305-2C3D7BABD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6" y="6029739"/>
            <a:ext cx="1326564" cy="8282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78F0E97-7855-7D65-4711-597FD44E65D9}"/>
              </a:ext>
            </a:extLst>
          </p:cNvPr>
          <p:cNvSpPr txBox="1"/>
          <p:nvPr/>
        </p:nvSpPr>
        <p:spPr>
          <a:xfrm>
            <a:off x="420914" y="2825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rgbClr val="404040"/>
                </a:solidFill>
                <a:effectLst/>
                <a:latin typeface="YuGothic-Medium"/>
              </a:rPr>
              <a:t>藥品和保健</a:t>
            </a:r>
            <a:r>
              <a:rPr lang="zh-TW" altLang="en-US" b="1" dirty="0">
                <a:solidFill>
                  <a:srgbClr val="404040"/>
                </a:solidFill>
                <a:latin typeface="YuGothic-Medium"/>
              </a:rPr>
              <a:t>食品⾏業防偽技術應⽤分享會</a:t>
            </a:r>
            <a:r>
              <a:rPr lang="zh-CN" altLang="en-US" b="1" dirty="0">
                <a:solidFill>
                  <a:srgbClr val="404040"/>
                </a:solidFill>
                <a:latin typeface="YuGothic-Medium"/>
              </a:rPr>
              <a:t>之</a:t>
            </a:r>
            <a:r>
              <a:rPr lang="zh-TW" altLang="en-US" b="1" dirty="0">
                <a:solidFill>
                  <a:srgbClr val="404040"/>
                </a:solidFill>
                <a:latin typeface="YuGothic-Medium"/>
              </a:rPr>
              <a:t> </a:t>
            </a:r>
            <a:endParaRPr lang="zh-CN" altLang="en-US" b="1" dirty="0">
              <a:solidFill>
                <a:srgbClr val="404040"/>
              </a:solidFill>
              <a:latin typeface="YuGothic-Medium"/>
            </a:endParaRPr>
          </a:p>
        </p:txBody>
      </p:sp>
    </p:spTree>
    <p:extLst>
      <p:ext uri="{BB962C8B-B14F-4D97-AF65-F5344CB8AC3E}">
        <p14:creationId xmlns:p14="http://schemas.microsoft.com/office/powerpoint/2010/main" val="295725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123893A-99AA-656D-6B6E-CD47D1BD7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參與計劃的成效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1C9CB26D-D874-3397-4C9C-54D10BD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88" y="4219992"/>
            <a:ext cx="5466884" cy="241935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15C89ED-AD7E-89D8-C791-DD1513785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392" y="4109679"/>
            <a:ext cx="5839204" cy="2611504"/>
          </a:xfrm>
          <a:prstGeom prst="rect">
            <a:avLst/>
          </a:prstGeom>
        </p:spPr>
      </p:pic>
      <p:graphicFrame>
        <p:nvGraphicFramePr>
          <p:cNvPr id="19" name="表格 19">
            <a:extLst>
              <a:ext uri="{FF2B5EF4-FFF2-40B4-BE49-F238E27FC236}">
                <a16:creationId xmlns:a16="http://schemas.microsoft.com/office/drawing/2014/main" id="{15EBCA1B-46B4-9516-34B4-43BDC5E17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380292"/>
              </p:ext>
            </p:extLst>
          </p:nvPr>
        </p:nvGraphicFramePr>
        <p:xfrm>
          <a:off x="3538649" y="1483246"/>
          <a:ext cx="5114701" cy="241935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114701">
                  <a:extLst>
                    <a:ext uri="{9D8B030D-6E8A-4147-A177-3AD203B41FA5}">
                      <a16:colId xmlns:a16="http://schemas.microsoft.com/office/drawing/2014/main" val="1942030909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加深對防偽技術的認識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62304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了解最新的防偽技術的發展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32925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lvl="0" algn="ctr">
                        <a:buFont typeface="Wingdings" panose="05000000000000000000" pitchFamily="2" charset="2"/>
                        <a:buNone/>
                      </a:pPr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加快</a:t>
                      </a:r>
                      <a:r>
                        <a:rPr lang="zh-TW" altLang="zh-HK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公司產品的</a:t>
                      </a:r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更新換代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51815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開展防偽實踐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707734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B8B23294-F1F1-BE14-1BA9-704A907993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36" y="6135241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2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D6EBF26C-F340-348D-BDA3-332516A4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486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參與計劃後的感受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1C061E0-8107-8B41-BA32-A16F0A65DA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487364"/>
              </p:ext>
            </p:extLst>
          </p:nvPr>
        </p:nvGraphicFramePr>
        <p:xfrm>
          <a:off x="1340809" y="2383049"/>
          <a:ext cx="6414448" cy="412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658FC4FA-CE36-4806-435C-ACC592311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7425" y="1401481"/>
            <a:ext cx="5747304" cy="196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ED75F5-F13B-9B1A-1414-74A46794B1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7" t="17096" r="34108" b="7916"/>
          <a:stretch/>
        </p:blipFill>
        <p:spPr>
          <a:xfrm>
            <a:off x="8509765" y="2540588"/>
            <a:ext cx="2661019" cy="3832963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8F220196-5730-9567-45CB-3C846F6B3851}"/>
              </a:ext>
            </a:extLst>
          </p:cNvPr>
          <p:cNvSpPr/>
          <p:nvPr/>
        </p:nvSpPr>
        <p:spPr>
          <a:xfrm>
            <a:off x="8604738" y="2825261"/>
            <a:ext cx="820615" cy="832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0B1A150-97E0-68BF-DE3E-41BF1AEBE0F8}"/>
              </a:ext>
            </a:extLst>
          </p:cNvPr>
          <p:cNvCxnSpPr>
            <a:cxnSpLocks/>
          </p:cNvCxnSpPr>
          <p:nvPr/>
        </p:nvCxnSpPr>
        <p:spPr>
          <a:xfrm flipH="1">
            <a:off x="9026236" y="2227384"/>
            <a:ext cx="406196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742CE75-02AA-1372-615B-125DDB4359F2}"/>
              </a:ext>
            </a:extLst>
          </p:cNvPr>
          <p:cNvSpPr txBox="1"/>
          <p:nvPr/>
        </p:nvSpPr>
        <p:spPr>
          <a:xfrm>
            <a:off x="9096574" y="1859711"/>
            <a:ext cx="112542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防偽標籤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814DF19-262D-E127-52B4-988AC4C0EC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36" y="6135241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7F6F1B3-29D7-87E0-3608-700E84752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建議及期望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內容版面配置區 18">
            <a:extLst>
              <a:ext uri="{FF2B5EF4-FFF2-40B4-BE49-F238E27FC236}">
                <a16:creationId xmlns:a16="http://schemas.microsoft.com/office/drawing/2014/main" id="{B8B2C878-546F-5972-4740-6B7E7FC5F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221" y="1520456"/>
            <a:ext cx="8754379" cy="225564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TW" altLang="zh-HK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防偽措施會增加企業的成本，標簽及人工</a:t>
            </a:r>
            <a:r>
              <a:rPr lang="zh-TW" altLang="en-US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成本</a:t>
            </a:r>
            <a:endParaRPr lang="en-US" altLang="zh-TW" b="1" dirty="0">
              <a:solidFill>
                <a:srgbClr val="355D8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HK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防偽資助計划</a:t>
            </a:r>
            <a:r>
              <a:rPr lang="zh-TW" altLang="zh-HK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延伸</a:t>
            </a:r>
            <a:r>
              <a:rPr lang="zh-TW" altLang="zh-HK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，能夠繼續</a:t>
            </a:r>
            <a:r>
              <a:rPr lang="zh-TW" altLang="en-US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支援</a:t>
            </a:r>
            <a:r>
              <a:rPr lang="zh-TW" altLang="zh-HK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企業購買標籤</a:t>
            </a:r>
            <a:endParaRPr lang="en-US" altLang="zh-TW" b="1" dirty="0">
              <a:solidFill>
                <a:srgbClr val="355D8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不採取</a:t>
            </a:r>
            <a:r>
              <a:rPr lang="zh-TW" altLang="zh-HK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進行防偽措施，以後打假更加費時費力，費用更高</a:t>
            </a:r>
            <a:endParaRPr lang="en-US" altLang="zh-TW" b="1" dirty="0">
              <a:solidFill>
                <a:srgbClr val="355D8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2681D2-3A35-18FD-F95B-6DA7FF877930}"/>
              </a:ext>
            </a:extLst>
          </p:cNvPr>
          <p:cNvSpPr txBox="1"/>
          <p:nvPr/>
        </p:nvSpPr>
        <p:spPr>
          <a:xfrm>
            <a:off x="1126221" y="4318987"/>
            <a:ext cx="98592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希望創新科技署能夠開展第二階段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第三階段溯源追蹤及產品流向分佈先導計划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資助，使企業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能夠利用大數據穩步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發展。 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企業現在必須為未來經濟騰飛準備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包括優化產品結構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調整經營模式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在產品設計及銷售鏈融入智能化設計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使產品更有競爭力</a:t>
            </a:r>
            <a:r>
              <a:rPr lang="zh-TW" altLang="zh-HK" sz="28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63C59D1-3417-E6FE-5B30-26ACF6363E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9467" y1="51400" x2="19467" y2="51400"/>
                        <a14:backgroundMark x1="19467" y1="51400" x2="19467" y2="51400"/>
                        <a14:backgroundMark x1="16000" y1="63550" x2="16000" y2="63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9146" r="43913" b="16699"/>
          <a:stretch/>
        </p:blipFill>
        <p:spPr>
          <a:xfrm>
            <a:off x="9358381" y="1901742"/>
            <a:ext cx="2659546" cy="228748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CBF8E28-1479-37C7-5EFF-787B54EF4F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36" y="6135241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1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54DEA8-168E-8F7C-70A7-FB023C364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BDD92D7-FDF2-5FF9-ECBB-79A0622B80C5}"/>
              </a:ext>
            </a:extLst>
          </p:cNvPr>
          <p:cNvSpPr txBox="1"/>
          <p:nvPr/>
        </p:nvSpPr>
        <p:spPr>
          <a:xfrm>
            <a:off x="3235880" y="3101759"/>
            <a:ext cx="572024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5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F38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ypoUpright BT" panose="03020702030807050705" pitchFamily="66" charset="0"/>
              </a:rPr>
              <a:t>Thank you!</a:t>
            </a:r>
            <a:endParaRPr lang="zh-CN" altLang="en-US" sz="825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F38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ypoUpright BT" panose="03020702030807050705" pitchFamily="66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A35D3D-0685-8A94-0726-81254954B296}"/>
              </a:ext>
            </a:extLst>
          </p:cNvPr>
          <p:cNvSpPr txBox="1"/>
          <p:nvPr/>
        </p:nvSpPr>
        <p:spPr>
          <a:xfrm>
            <a:off x="4232501" y="1790149"/>
            <a:ext cx="2563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F38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謝謝！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B59FC8-DAFC-62EA-FFD0-1EE8EC85E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36" y="6135241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8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6FC710-68C8-1107-E770-5528A3632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/>
          <a:lstStyle/>
          <a:p>
            <a:r>
              <a:rPr lang="zh-CN" altLang="en-US" sz="5400" b="1" kern="1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目錄</a:t>
            </a:r>
            <a:endParaRPr lang="zh-HK" altLang="en-US" sz="5400" b="1" kern="100" dirty="0">
              <a:ln w="2857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內容版面配置區 18">
            <a:extLst>
              <a:ext uri="{FF2B5EF4-FFF2-40B4-BE49-F238E27FC236}">
                <a16:creationId xmlns:a16="http://schemas.microsoft.com/office/drawing/2014/main" id="{EAE6C2AA-1E38-AAB9-8FBC-CA2F852F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389" y="1599428"/>
            <a:ext cx="5812608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計劃的緣由</a:t>
            </a:r>
            <a:endParaRPr lang="en-US" altLang="zh-TW" sz="3600" b="1" dirty="0">
              <a:solidFill>
                <a:srgbClr val="355D8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sz="36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計劃的過程</a:t>
            </a:r>
            <a:endParaRPr lang="en-US" altLang="zh-TW" sz="3600" b="1" dirty="0">
              <a:solidFill>
                <a:srgbClr val="355D8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sz="36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計劃的成效</a:t>
            </a:r>
            <a:endParaRPr lang="en-US" altLang="zh-TW" sz="3600" b="1" dirty="0">
              <a:solidFill>
                <a:srgbClr val="355D8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sz="36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計劃後的感受</a:t>
            </a:r>
            <a:endParaRPr lang="en-US" altLang="zh-TW" sz="3600" b="1" dirty="0">
              <a:solidFill>
                <a:srgbClr val="355D8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HK" sz="3600" b="1" dirty="0">
                <a:solidFill>
                  <a:srgbClr val="355D8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建議及對未來的期望</a:t>
            </a:r>
            <a:endParaRPr lang="zh-HK" altLang="en-US" sz="3600" b="1" dirty="0">
              <a:solidFill>
                <a:srgbClr val="355D8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41814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>
            <a:extLst>
              <a:ext uri="{FF2B5EF4-FFF2-40B4-BE49-F238E27FC236}">
                <a16:creationId xmlns:a16="http://schemas.microsoft.com/office/drawing/2014/main" id="{E083792A-B148-AE76-EC40-00F57CF68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6" y="6029739"/>
            <a:ext cx="1326564" cy="8282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4E08C8-0580-0C1F-865A-E4F6341B19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11313" r="23333" b="12843"/>
          <a:stretch/>
        </p:blipFill>
        <p:spPr>
          <a:xfrm>
            <a:off x="1260764" y="2324206"/>
            <a:ext cx="3186545" cy="31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0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6FC710-68C8-1107-E770-5528A3632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計劃的緣由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內容版面配置區 18">
            <a:extLst>
              <a:ext uri="{FF2B5EF4-FFF2-40B4-BE49-F238E27FC236}">
                <a16:creationId xmlns:a16="http://schemas.microsoft.com/office/drawing/2014/main" id="{EAE6C2AA-1E38-AAB9-8FBC-CA2F852F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165" y="1917202"/>
            <a:ext cx="10190922" cy="744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健康博士有限公司創立於</a:t>
            </a:r>
            <a:r>
              <a:rPr lang="en-US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2002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年，已經踏入</a:t>
            </a:r>
            <a:r>
              <a:rPr lang="en-US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年，專心研發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及製造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優質藥品及保健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食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品，全面照顧都市人不同階段的需要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b="1" dirty="0">
              <a:solidFill>
                <a:srgbClr val="355D8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流程圖: 結束點 34">
            <a:extLst>
              <a:ext uri="{FF2B5EF4-FFF2-40B4-BE49-F238E27FC236}">
                <a16:creationId xmlns:a16="http://schemas.microsoft.com/office/drawing/2014/main" id="{1BE2029A-E61E-C728-8A70-870EDDB85D69}"/>
              </a:ext>
            </a:extLst>
          </p:cNvPr>
          <p:cNvSpPr/>
          <p:nvPr/>
        </p:nvSpPr>
        <p:spPr>
          <a:xfrm>
            <a:off x="1055573" y="2898870"/>
            <a:ext cx="1722783" cy="362091"/>
          </a:xfrm>
          <a:prstGeom prst="flowChartTerminator">
            <a:avLst/>
          </a:prstGeom>
          <a:solidFill>
            <a:srgbClr val="355D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原料源</a:t>
            </a:r>
            <a:r>
              <a:rPr lang="zh-CN" altLang="en-US" sz="2400" dirty="0"/>
              <a:t>自</a:t>
            </a:r>
            <a:endParaRPr lang="zh-HK" altLang="en-US" sz="24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20CFEFF-90CB-4F3E-A5A5-D37F8927BBB6}"/>
              </a:ext>
            </a:extLst>
          </p:cNvPr>
          <p:cNvSpPr txBox="1"/>
          <p:nvPr/>
        </p:nvSpPr>
        <p:spPr>
          <a:xfrm>
            <a:off x="1007165" y="3325179"/>
            <a:ext cx="7939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香港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、澳洲、美國、台灣、星加坡、馬來西亞、中國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大陸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9" name="流程圖: 結束點 38">
            <a:extLst>
              <a:ext uri="{FF2B5EF4-FFF2-40B4-BE49-F238E27FC236}">
                <a16:creationId xmlns:a16="http://schemas.microsoft.com/office/drawing/2014/main" id="{990D836C-D296-973B-1365-0F992264BFED}"/>
              </a:ext>
            </a:extLst>
          </p:cNvPr>
          <p:cNvSpPr/>
          <p:nvPr/>
        </p:nvSpPr>
        <p:spPr>
          <a:xfrm>
            <a:off x="1007165" y="4113654"/>
            <a:ext cx="1722783" cy="362091"/>
          </a:xfrm>
          <a:prstGeom prst="flowChartTerminator">
            <a:avLst/>
          </a:prstGeom>
          <a:solidFill>
            <a:srgbClr val="355D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熱銷產品</a:t>
            </a:r>
            <a:endParaRPr lang="zh-HK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281AC95-A73A-4811-5705-E3C52017D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98" y="4690307"/>
            <a:ext cx="1972800" cy="19728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D227A5E-7277-B031-03EC-880F8A487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12" y="4785893"/>
            <a:ext cx="2880775" cy="1602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83AFB17-6E06-A509-CD71-867E790A28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31" y="4690307"/>
            <a:ext cx="1250146" cy="19728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A245911-E8F2-5A89-02D5-35666D8BF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51" y="4640144"/>
            <a:ext cx="1250146" cy="19728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C856303-F119-2A9D-918A-BF137B5862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5" y="4603123"/>
            <a:ext cx="1250348" cy="1973118"/>
          </a:xfrm>
          <a:prstGeom prst="rect">
            <a:avLst/>
          </a:prstGeom>
        </p:spPr>
      </p:pic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56BE4397-C97E-CD51-4CB4-8DDFDEB98FB8}"/>
              </a:ext>
            </a:extLst>
          </p:cNvPr>
          <p:cNvSpPr/>
          <p:nvPr/>
        </p:nvSpPr>
        <p:spPr>
          <a:xfrm>
            <a:off x="1055573" y="1469432"/>
            <a:ext cx="1722783" cy="362091"/>
          </a:xfrm>
          <a:prstGeom prst="flowChartTerminator">
            <a:avLst/>
          </a:prstGeom>
          <a:solidFill>
            <a:srgbClr val="35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zh-TW" altLang="zh-HK" sz="2400" dirty="0"/>
              <a:t>公司簡介</a:t>
            </a:r>
            <a:endParaRPr lang="en-US" altLang="zh-TW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409681-534F-8F7C-6009-FB1F62CAB0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82" y="6042991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D6EBF26C-F340-348D-BDA3-332516A4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計劃的緣由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>
            <a:extLst>
              <a:ext uri="{FF2B5EF4-FFF2-40B4-BE49-F238E27FC236}">
                <a16:creationId xmlns:a16="http://schemas.microsoft.com/office/drawing/2014/main" id="{4117CCCD-3606-B90C-E9A4-977878797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t="-3044" r="5390"/>
          <a:stretch/>
        </p:blipFill>
        <p:spPr>
          <a:xfrm>
            <a:off x="3563188" y="2901410"/>
            <a:ext cx="1477342" cy="89463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DCE859CC-15BF-8821-DDE0-8BC7F955D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9" b="20391"/>
          <a:stretch/>
        </p:blipFill>
        <p:spPr>
          <a:xfrm>
            <a:off x="1520053" y="3966852"/>
            <a:ext cx="1632193" cy="97866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D49722B-C885-D280-783B-EE7BD48DF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2" y="4074134"/>
            <a:ext cx="1054200" cy="10542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BCDF89C-956B-07B8-F9C4-0573E4C966CB}"/>
              </a:ext>
            </a:extLst>
          </p:cNvPr>
          <p:cNvSpPr/>
          <p:nvPr/>
        </p:nvSpPr>
        <p:spPr>
          <a:xfrm>
            <a:off x="6658782" y="1925087"/>
            <a:ext cx="4539305" cy="458546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1AD231E-5D21-637D-8536-4F47994595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44345" r="14831" b="40345"/>
          <a:stretch/>
        </p:blipFill>
        <p:spPr>
          <a:xfrm>
            <a:off x="6885711" y="2964976"/>
            <a:ext cx="2424136" cy="52617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DF68D68-1A9E-6714-A0FD-D210676B06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4251" r="7434" b="39601"/>
          <a:stretch/>
        </p:blipFill>
        <p:spPr>
          <a:xfrm>
            <a:off x="6938224" y="3903523"/>
            <a:ext cx="2375013" cy="46222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65FEE12-7ED1-3049-4E74-4D7CC5CD64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t="22521" r="32563" b="19043"/>
          <a:stretch/>
        </p:blipFill>
        <p:spPr>
          <a:xfrm>
            <a:off x="9700914" y="4222331"/>
            <a:ext cx="1327888" cy="15321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3B389CA-A994-8C15-5BF0-2BEA23E9EB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3861" r="13623" b="17063"/>
          <a:stretch/>
        </p:blipFill>
        <p:spPr>
          <a:xfrm>
            <a:off x="9538588" y="2960345"/>
            <a:ext cx="1556847" cy="845563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408EE3EA-B074-8870-238D-5169D434F327}"/>
              </a:ext>
            </a:extLst>
          </p:cNvPr>
          <p:cNvSpPr txBox="1"/>
          <p:nvPr/>
        </p:nvSpPr>
        <p:spPr>
          <a:xfrm>
            <a:off x="7838122" y="2074258"/>
            <a:ext cx="188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線下銷售</a:t>
            </a:r>
            <a:endParaRPr lang="en-US" altLang="zh-TW" sz="32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FC40EAC-B089-2233-2997-6E0B4C479750}"/>
              </a:ext>
            </a:extLst>
          </p:cNvPr>
          <p:cNvSpPr/>
          <p:nvPr/>
        </p:nvSpPr>
        <p:spPr>
          <a:xfrm>
            <a:off x="986110" y="1925087"/>
            <a:ext cx="4539305" cy="458546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5B324CF-7BF7-E818-4C9C-E33D8B1420B8}"/>
              </a:ext>
            </a:extLst>
          </p:cNvPr>
          <p:cNvSpPr txBox="1"/>
          <p:nvPr/>
        </p:nvSpPr>
        <p:spPr>
          <a:xfrm>
            <a:off x="2339550" y="2100744"/>
            <a:ext cx="188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</a:t>
            </a:r>
            <a:r>
              <a:rPr lang="zh-CN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</a:t>
            </a:r>
            <a:r>
              <a:rPr lang="zh-TW" altLang="zh-HK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銷售</a:t>
            </a:r>
            <a:endParaRPr lang="en-US" altLang="zh-TW" sz="32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372FA4-5DDD-4928-46FD-104C872492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30725" r="3624" b="28955"/>
          <a:stretch/>
        </p:blipFill>
        <p:spPr>
          <a:xfrm>
            <a:off x="1326383" y="2937837"/>
            <a:ext cx="1758901" cy="790742"/>
          </a:xfrm>
          <a:prstGeom prst="rect">
            <a:avLst/>
          </a:prstGeom>
        </p:spPr>
      </p:pic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740789A1-3EDC-1C7C-6F60-F690FCB2E7DD}"/>
              </a:ext>
            </a:extLst>
          </p:cNvPr>
          <p:cNvSpPr/>
          <p:nvPr/>
        </p:nvSpPr>
        <p:spPr>
          <a:xfrm>
            <a:off x="1007165" y="1454129"/>
            <a:ext cx="1722783" cy="362091"/>
          </a:xfrm>
          <a:prstGeom prst="flowChartTerminator">
            <a:avLst/>
          </a:prstGeom>
          <a:solidFill>
            <a:srgbClr val="35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zh-CN" altLang="en-US" sz="2400" dirty="0"/>
              <a:t>銷售渠道</a:t>
            </a:r>
            <a:endParaRPr lang="en-US" altLang="zh-TW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724DE9-CD42-62FC-1FB1-A8D1E30C1C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77" y="5119855"/>
            <a:ext cx="1106994" cy="110699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325A38F-118B-47B4-6BEC-FC82397899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59" y="5469323"/>
            <a:ext cx="1971286" cy="7907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FD17A4B-4CA3-8E73-D4A1-8A2FCA86F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854105" y="5211703"/>
            <a:ext cx="2524685" cy="839458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A4874442-218C-BBFE-DEE4-12928A907519}"/>
              </a:ext>
            </a:extLst>
          </p:cNvPr>
          <p:cNvSpPr txBox="1"/>
          <p:nvPr/>
        </p:nvSpPr>
        <p:spPr>
          <a:xfrm>
            <a:off x="7517836" y="4891928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社區藥房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E099528-E468-0A96-C841-1041938415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70" y="6122503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2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02579F4-6C93-8555-CF8F-61C6063B6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計劃的緣由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資料庫圖表 15">
            <a:extLst>
              <a:ext uri="{FF2B5EF4-FFF2-40B4-BE49-F238E27FC236}">
                <a16:creationId xmlns:a16="http://schemas.microsoft.com/office/drawing/2014/main" id="{557B8254-9929-AB87-3576-4092FC31E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402031"/>
              </p:ext>
            </p:extLst>
          </p:nvPr>
        </p:nvGraphicFramePr>
        <p:xfrm>
          <a:off x="3352798" y="1716926"/>
          <a:ext cx="5486403" cy="467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8B45188F-BF4C-2BE8-6353-1AD3FAC05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93" b="90000" l="10000" r="90000">
                        <a14:foregroundMark x1="56000" y1="8193" x2="56000" y2="8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3" y="2686899"/>
            <a:ext cx="2797863" cy="290278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34FBFC2-8C74-288F-B7CF-35C5950773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6" y="6029739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28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02579F4-6C93-8555-CF8F-61C6063B6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</a:t>
            </a:r>
            <a:r>
              <a:rPr lang="zh-CN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過程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B34FBFC2-8C74-288F-B7CF-35C595077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6" y="6029739"/>
            <a:ext cx="1326564" cy="828261"/>
          </a:xfrm>
          <a:prstGeom prst="rect">
            <a:avLst/>
          </a:prstGeom>
        </p:spPr>
      </p:pic>
      <p:graphicFrame>
        <p:nvGraphicFramePr>
          <p:cNvPr id="19" name="資料庫圖表 18">
            <a:extLst>
              <a:ext uri="{FF2B5EF4-FFF2-40B4-BE49-F238E27FC236}">
                <a16:creationId xmlns:a16="http://schemas.microsoft.com/office/drawing/2014/main" id="{D942AE7F-BE85-8FF1-E4CF-19B0A822FE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166752"/>
              </p:ext>
            </p:extLst>
          </p:nvPr>
        </p:nvGraphicFramePr>
        <p:xfrm>
          <a:off x="3276599" y="1523133"/>
          <a:ext cx="5638800" cy="67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5" name="資料庫圖表 24">
            <a:extLst>
              <a:ext uri="{FF2B5EF4-FFF2-40B4-BE49-F238E27FC236}">
                <a16:creationId xmlns:a16="http://schemas.microsoft.com/office/drawing/2014/main" id="{A4D8F5A0-1919-C322-0082-5ECCE81C1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259413"/>
              </p:ext>
            </p:extLst>
          </p:nvPr>
        </p:nvGraphicFramePr>
        <p:xfrm>
          <a:off x="791519" y="2409009"/>
          <a:ext cx="10608664" cy="5126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2385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E46A017-D63D-BC67-E1DB-E3BB7E5D3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</a:t>
            </a:r>
            <a:r>
              <a:rPr lang="zh-CN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過程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資料庫圖表 13">
            <a:extLst>
              <a:ext uri="{FF2B5EF4-FFF2-40B4-BE49-F238E27FC236}">
                <a16:creationId xmlns:a16="http://schemas.microsoft.com/office/drawing/2014/main" id="{4F5A7CCC-7822-AC8F-18B5-EA0CB80D0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1844761"/>
              </p:ext>
            </p:extLst>
          </p:nvPr>
        </p:nvGraphicFramePr>
        <p:xfrm>
          <a:off x="3029108" y="2054107"/>
          <a:ext cx="5664515" cy="454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76B69BFF-0437-09E4-4416-A16A70EA8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0" b="92430" l="9982" r="89837">
                        <a14:foregroundMark x1="50817" y1="29482" x2="50817" y2="29482"/>
                        <a14:foregroundMark x1="49002" y1="25100" x2="49002" y2="25100"/>
                        <a14:foregroundMark x1="42468" y1="27092" x2="42468" y2="27092"/>
                        <a14:foregroundMark x1="36298" y1="33466" x2="36298" y2="33466"/>
                        <a14:foregroundMark x1="53721" y1="84861" x2="53721" y2="84861"/>
                        <a14:foregroundMark x1="40835" y1="76892" x2="40835" y2="76892"/>
                        <a14:foregroundMark x1="40109" y1="79681" x2="40109" y2="79681"/>
                        <a14:foregroundMark x1="65880" y1="31873" x2="65880" y2="31873"/>
                        <a14:foregroundMark x1="58076" y1="16733" x2="58076" y2="16733"/>
                        <a14:foregroundMark x1="43739" y1="87251" x2="43739" y2="87251"/>
                        <a14:foregroundMark x1="37750" y1="92430" x2="37750" y2="92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075" y="1351528"/>
            <a:ext cx="3641836" cy="142320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F31B62-1495-D8B2-B13F-5E1EA1DBDB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68" y="2577721"/>
            <a:ext cx="2968487" cy="29684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1631D7F-A128-2628-5BAA-DCBA783FCA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6" y="6029739"/>
            <a:ext cx="1326564" cy="8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E46A017-D63D-BC67-E1DB-E3BB7E5D3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</a:t>
            </a:r>
            <a:r>
              <a:rPr lang="zh-TW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先導</a:t>
            </a:r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計劃的</a:t>
            </a:r>
            <a:r>
              <a:rPr lang="zh-CN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成效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71631D7F-A128-2628-5BAA-DCBA783FC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6" y="6029739"/>
            <a:ext cx="1326564" cy="82826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C3503C0-595A-1127-1ED9-FC974EF538B7}"/>
              </a:ext>
            </a:extLst>
          </p:cNvPr>
          <p:cNvSpPr txBox="1"/>
          <p:nvPr/>
        </p:nvSpPr>
        <p:spPr>
          <a:xfrm>
            <a:off x="1007165" y="1584250"/>
            <a:ext cx="306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防偽標誌原理</a:t>
            </a:r>
            <a:endParaRPr lang="en-US" altLang="zh-TW" sz="32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73510BD-8A40-1529-1477-80B217C4B4D9}"/>
              </a:ext>
            </a:extLst>
          </p:cNvPr>
          <p:cNvSpPr txBox="1"/>
          <p:nvPr/>
        </p:nvSpPr>
        <p:spPr>
          <a:xfrm>
            <a:off x="1007165" y="2432709"/>
            <a:ext cx="705357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</a:t>
            </a:r>
            <a:r>
              <a:rPr lang="zh-TW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碼</a:t>
            </a:r>
            <a:r>
              <a:rPr lang="zh-HK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防偽標</a:t>
            </a:r>
            <a:r>
              <a:rPr lang="zh-TW" altLang="en-US" sz="2400" b="1" u="sng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籤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是為產品設置一個</a:t>
            </a:r>
            <a:r>
              <a:rPr lang="zh-HK" altLang="en-US" sz="28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唯一的編碼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好似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是每一單品的</a:t>
            </a:r>
            <a:r>
              <a:rPr lang="zh-HK" altLang="en-US" sz="28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身份證號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，唯一的編碼，並把編碼存儲到</a:t>
            </a:r>
            <a:r>
              <a:rPr lang="zh-HK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一個穩定的</a:t>
            </a:r>
            <a:r>
              <a:rPr lang="zh-HK" altLang="en-US" sz="2400" b="1" u="sng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資料庫</a:t>
            </a:r>
            <a:r>
              <a:rPr lang="zh-HK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中心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，再建立</a:t>
            </a:r>
            <a:r>
              <a:rPr lang="zh-HK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電話，</a:t>
            </a:r>
            <a:r>
              <a:rPr lang="zh-TW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二維碼</a:t>
            </a:r>
            <a:r>
              <a:rPr lang="zh-HK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，網站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等方式進行查詢，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達到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產品防偽的目的。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72EFCE4-DE9E-A863-674A-2A974A0DA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9467" y1="51400" x2="19467" y2="51400"/>
                        <a14:backgroundMark x1="19467" y1="51400" x2="19467" y2="51400"/>
                        <a14:backgroundMark x1="16000" y1="63550" x2="16000" y2="63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9146" r="43913" b="16699"/>
          <a:stretch/>
        </p:blipFill>
        <p:spPr>
          <a:xfrm>
            <a:off x="8538541" y="2701636"/>
            <a:ext cx="3059322" cy="26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E46A017-D63D-BC67-E1DB-E3BB7E5D3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466AD-8B1F-1CB0-04BF-AA676F622BAD}"/>
              </a:ext>
            </a:extLst>
          </p:cNvPr>
          <p:cNvSpPr/>
          <p:nvPr/>
        </p:nvSpPr>
        <p:spPr>
          <a:xfrm>
            <a:off x="609600" y="194893"/>
            <a:ext cx="11065566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8DD7EED1-DE30-7BC4-5CA5-135EF22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9489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HK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參與計劃的</a:t>
            </a:r>
            <a:r>
              <a:rPr lang="zh-CN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F387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成效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F387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CBCF2A-4E52-7BCE-3821-6DFC85926389}"/>
              </a:ext>
            </a:extLst>
          </p:cNvPr>
          <p:cNvCxnSpPr/>
          <p:nvPr/>
        </p:nvCxnSpPr>
        <p:spPr>
          <a:xfrm>
            <a:off x="1007165" y="1268318"/>
            <a:ext cx="10190922" cy="0"/>
          </a:xfrm>
          <a:prstGeom prst="line">
            <a:avLst/>
          </a:prstGeom>
          <a:ln w="98425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71631D7F-A128-2628-5BAA-DCBA783FC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6" y="6029739"/>
            <a:ext cx="1326564" cy="82826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C3503C0-595A-1127-1ED9-FC974EF538B7}"/>
              </a:ext>
            </a:extLst>
          </p:cNvPr>
          <p:cNvSpPr txBox="1"/>
          <p:nvPr/>
        </p:nvSpPr>
        <p:spPr>
          <a:xfrm>
            <a:off x="1007165" y="1584250"/>
            <a:ext cx="3580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鑒碼辯彩防偽技術</a:t>
            </a:r>
            <a:endParaRPr lang="en-US" altLang="zh-TW" sz="32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73510BD-8A40-1529-1477-80B217C4B4D9}"/>
              </a:ext>
            </a:extLst>
          </p:cNvPr>
          <p:cNvSpPr txBox="1"/>
          <p:nvPr/>
        </p:nvSpPr>
        <p:spPr>
          <a:xfrm>
            <a:off x="1007165" y="2432709"/>
            <a:ext cx="74121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鑒碼辨彩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防偽技術是一項基於</a:t>
            </a:r>
            <a:r>
              <a:rPr lang="zh-TW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數碼防偽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技術基礎上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結合了創新的可變印刷工藝流程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以及與之配套的多重鑒別</a:t>
            </a:r>
            <a:r>
              <a:rPr lang="zh-TW" altLang="en-US" sz="2400" b="1" u="sng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防偽查詢系統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來實現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多重鑒別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是一種高端升級防偽技術。該項技術的特點 </a:t>
            </a:r>
            <a:r>
              <a:rPr lang="en-US" altLang="zh-TW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仿造難度更高。</a:t>
            </a:r>
            <a:endParaRPr lang="en-US" altLang="zh-HK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驗證流程為 </a:t>
            </a:r>
            <a:r>
              <a:rPr lang="en-US" altLang="zh-TW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判斷</a:t>
            </a:r>
            <a:r>
              <a:rPr lang="zh-TW" altLang="en-US" sz="24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數碼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、數碼</a:t>
            </a:r>
            <a:r>
              <a:rPr lang="zh-TW" altLang="en-US" sz="24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顏色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4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二維碼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顏色、</a:t>
            </a:r>
            <a:r>
              <a:rPr lang="zh-TW" altLang="en-US" sz="2400" b="1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數字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顏色邏輯關係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顯示頁面與防偽標籤全部吻合時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判斷為正品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srgbClr val="355D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其他結果均為仿冒品。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72EFCE4-DE9E-A863-674A-2A974A0DA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9467" y1="51400" x2="19467" y2="51400"/>
                        <a14:backgroundMark x1="19467" y1="51400" x2="19467" y2="51400"/>
                        <a14:backgroundMark x1="16000" y1="63550" x2="16000" y2="63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9146" r="43913" b="16699"/>
          <a:stretch/>
        </p:blipFill>
        <p:spPr>
          <a:xfrm>
            <a:off x="8538541" y="2701636"/>
            <a:ext cx="3059322" cy="26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57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B612A4F3637142B20794F334859676" ma:contentTypeVersion="30" ma:contentTypeDescription="Create a new document." ma:contentTypeScope="" ma:versionID="d00e24ee23bd01ae7f7687e498b31495">
  <xsd:schema xmlns:xsd="http://www.w3.org/2001/XMLSchema" xmlns:xs="http://www.w3.org/2001/XMLSchema" xmlns:p="http://schemas.microsoft.com/office/2006/metadata/properties" xmlns:ns2="866b6f03-3aa9-4f32-81ce-975a4a1fca90" xmlns:ns3="19d4e66f-9b6b-4a49-a088-4df335d8d9d6" targetNamespace="http://schemas.microsoft.com/office/2006/metadata/properties" ma:root="true" ma:fieldsID="d03fbc0b7394150184478277102e8f09" ns2:_="" ns3:_="">
    <xsd:import namespace="866b6f03-3aa9-4f32-81ce-975a4a1fca90"/>
    <xsd:import namespace="19d4e66f-9b6b-4a49-a088-4df335d8d9d6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jysp" minOccurs="0"/>
                <xsd:element ref="ns2:person" minOccurs="0"/>
                <xsd:element ref="ns2:MediaServiceGenerationTime" minOccurs="0"/>
                <xsd:element ref="ns2:MediaServiceEventHashCode" minOccurs="0"/>
                <xsd:element ref="ns2:w6t2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3:TaxCatchAll" minOccurs="0"/>
                <xsd:element ref="ns2:Manag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b6f03-3aa9-4f32-81ce-975a4a1fca90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Sing Kee EP" ma:format="Dropdown" ma:internalName="Description0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jysp" ma:index="17" nillable="true" ma:displayName="Person or Group" ma:list="UserInfo" ma:internalName="jys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erson" ma:index="18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w6t2" ma:index="21" nillable="true" ma:displayName="Text" ma:internalName="w6t2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anager" ma:index="28" nillable="true" ma:displayName="Manager" ma:format="Dropdown" ma:list="UserInfo" ma:SharePointGroup="0" ma:internalName="Manag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4e66f-9b6b-4a49-a088-4df335d8d9d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b7c9775d-2f4e-42f8-89bb-453aaefaff9f}" ma:internalName="TaxCatchAll" ma:showField="CatchAllData" ma:web="19d4e66f-9b6b-4a49-a088-4df335d8d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66b6f03-3aa9-4f32-81ce-975a4a1fca90" xsi:nil="true"/>
    <Manager xmlns="866b6f03-3aa9-4f32-81ce-975a4a1fca90">
      <UserInfo>
        <DisplayName/>
        <AccountId xsi:nil="true"/>
        <AccountType/>
      </UserInfo>
    </Manager>
    <TaxCatchAll xmlns="19d4e66f-9b6b-4a49-a088-4df335d8d9d6" xsi:nil="true"/>
    <jysp xmlns="866b6f03-3aa9-4f32-81ce-975a4a1fca90">
      <UserInfo>
        <DisplayName/>
        <AccountId xsi:nil="true"/>
        <AccountType/>
      </UserInfo>
    </jysp>
    <_Flow_SignoffStatus xmlns="866b6f03-3aa9-4f32-81ce-975a4a1fca90" xsi:nil="true"/>
    <w6t2 xmlns="866b6f03-3aa9-4f32-81ce-975a4a1fca90" xsi:nil="true"/>
    <person xmlns="866b6f03-3aa9-4f32-81ce-975a4a1fca90">
      <UserInfo>
        <DisplayName/>
        <AccountId xsi:nil="true"/>
        <AccountType/>
      </UserInfo>
    </person>
  </documentManagement>
</p:properties>
</file>

<file path=customXml/itemProps1.xml><?xml version="1.0" encoding="utf-8"?>
<ds:datastoreItem xmlns:ds="http://schemas.openxmlformats.org/officeDocument/2006/customXml" ds:itemID="{F9197714-8160-478B-88A0-A13993356AA1}"/>
</file>

<file path=customXml/itemProps2.xml><?xml version="1.0" encoding="utf-8"?>
<ds:datastoreItem xmlns:ds="http://schemas.openxmlformats.org/officeDocument/2006/customXml" ds:itemID="{C91D985F-0A59-4591-AC9F-067136976E30}"/>
</file>

<file path=customXml/itemProps3.xml><?xml version="1.0" encoding="utf-8"?>
<ds:datastoreItem xmlns:ds="http://schemas.openxmlformats.org/officeDocument/2006/customXml" ds:itemID="{4D920B06-0299-4F52-ACFA-A8F4C6ACD09D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1198</TotalTime>
  <Words>842</Words>
  <Application>Microsoft Office PowerPoint</Application>
  <PresentationFormat>宽屏</PresentationFormat>
  <Paragraphs>78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標楷體</vt:lpstr>
      <vt:lpstr>微軟正黑體</vt:lpstr>
      <vt:lpstr>新細明體</vt:lpstr>
      <vt:lpstr>TypoUpright BT</vt:lpstr>
      <vt:lpstr>YuGothic-Medium</vt:lpstr>
      <vt:lpstr>Arial</vt:lpstr>
      <vt:lpstr>Calibri</vt:lpstr>
      <vt:lpstr>Calibri Light</vt:lpstr>
      <vt:lpstr>Wingdings</vt:lpstr>
      <vt:lpstr>Office 佈景主題</vt:lpstr>
      <vt:lpstr>PowerPoint 演示文稿</vt:lpstr>
      <vt:lpstr>目錄</vt:lpstr>
      <vt:lpstr>參與先導計劃的緣由</vt:lpstr>
      <vt:lpstr>參與先導計劃的緣由</vt:lpstr>
      <vt:lpstr>參與先導計劃的緣由</vt:lpstr>
      <vt:lpstr>參與先導計劃的過程</vt:lpstr>
      <vt:lpstr>參與先導計劃的過程</vt:lpstr>
      <vt:lpstr>參與先導計劃的成效</vt:lpstr>
      <vt:lpstr>參與計劃的成效</vt:lpstr>
      <vt:lpstr>參與計劃的成效</vt:lpstr>
      <vt:lpstr>參與計劃後的感受</vt:lpstr>
      <vt:lpstr>建議及期望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Angel ZHANG</cp:lastModifiedBy>
  <cp:revision>131</cp:revision>
  <cp:lastPrinted>2022-11-22T08:10:59Z</cp:lastPrinted>
  <dcterms:created xsi:type="dcterms:W3CDTF">2022-11-18T01:25:30Z</dcterms:created>
  <dcterms:modified xsi:type="dcterms:W3CDTF">2022-12-01T01:26:35Z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0x010100EEB612A4F3637142B20794F334859676</vt:lpwstr>
  </property>
</Properties>
</file>