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diagrams/data1.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diagrams/drawing4.xml" ContentType="application/vnd.ms-office.drawingml.diagramDrawing+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rawing3.xml" ContentType="application/vnd.ms-office.drawingml.diagramDrawing+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54.xml" ContentType="application/vnd.openxmlformats-officedocument.presentationml.tags+xml"/>
  <Override PartName="/ppt/tags/tag42.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41.xml" ContentType="application/vnd.openxmlformats-officedocument.presentationml.tags+xml"/>
  <Override PartName="/ppt/tags/tag59.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0.xml" ContentType="application/vnd.openxmlformats-officedocument.presentationml.tags+xml"/>
  <Override PartName="/ppt/tags/tag39.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3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37.xml" ContentType="application/vnd.openxmlformats-officedocument.presentationml.tags+xml"/>
  <Override PartName="/ppt/tags/tag36.xml" ContentType="application/vnd.openxmlformats-officedocument.presentationml.tags+xml"/>
  <Override PartName="/ppt/tags/tag35.xml" ContentType="application/vnd.openxmlformats-officedocument.presentationml.tags+xml"/>
  <Override PartName="/ppt/tags/tag34.xml" ContentType="application/vnd.openxmlformats-officedocument.presentationml.tags+xml"/>
  <Override PartName="/ppt/tags/tag33.xml" ContentType="application/vnd.openxmlformats-officedocument.presentationml.tags+xml"/>
  <Override PartName="/ppt/tags/tag32.xml" ContentType="application/vnd.openxmlformats-officedocument.presentationml.tags+xml"/>
  <Override PartName="/ppt/tags/tag31.xml" ContentType="application/vnd.openxmlformats-officedocument.presentationml.tags+xml"/>
  <Override PartName="/ppt/tags/tag30.xml" ContentType="application/vnd.openxmlformats-officedocument.presentationml.tags+xml"/>
  <Override PartName="/ppt/tags/tag29.xml" ContentType="application/vnd.openxmlformats-officedocument.presentationml.tags+xml"/>
  <Override PartName="/ppt/tags/tag28.xml" ContentType="application/vnd.openxmlformats-officedocument.presentationml.tags+xml"/>
  <Override PartName="/ppt/tags/tag26.xml" ContentType="application/vnd.openxmlformats-officedocument.presentationml.tags+xml"/>
  <Override PartName="/ppt/tags/tag25.xml" ContentType="application/vnd.openxmlformats-officedocument.presentationml.tags+xml"/>
  <Override PartName="/ppt/tags/tag27.xml" ContentType="application/vnd.openxmlformats-officedocument.presentationml.tags+xml"/>
  <Override PartName="/ppt/tags/tag24.xml" ContentType="application/vnd.openxmlformats-officedocument.presentationml.tags+xml"/>
  <Override PartName="/ppt/tags/tag23.xml" ContentType="application/vnd.openxmlformats-officedocument.presentationml.tags+xml"/>
  <Override PartName="/ppt/tags/tag22.xml" ContentType="application/vnd.openxmlformats-officedocument.presentationml.tags+xml"/>
  <Override PartName="/ppt/tags/tag21.xml" ContentType="application/vnd.openxmlformats-officedocument.presentationml.tags+xml"/>
  <Override PartName="/ppt/tags/tag20.xml" ContentType="application/vnd.openxmlformats-officedocument.presentationml.tags+xml"/>
  <Override PartName="/ppt/tags/tag19.xml" ContentType="application/vnd.openxmlformats-officedocument.presentationml.tags+xml"/>
  <Override PartName="/ppt/tags/tag18.xml" ContentType="application/vnd.openxmlformats-officedocument.presentationml.tags+xml"/>
  <Override PartName="/ppt/tags/tag17.xml" ContentType="application/vnd.openxmlformats-officedocument.presentationml.tags+xml"/>
  <Override PartName="/ppt/tags/tag16.xml" ContentType="application/vnd.openxmlformats-officedocument.presentationml.tags+xml"/>
  <Override PartName="/ppt/tags/tag15.xml" ContentType="application/vnd.openxmlformats-officedocument.presentationml.tags+xml"/>
  <Override PartName="/ppt/tags/tag14.xml" ContentType="application/vnd.openxmlformats-officedocument.presentationml.tags+xml"/>
  <Override PartName="/ppt/tags/tag13.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53.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2"/>
  </p:sldMasterIdLst>
  <p:notesMasterIdLst>
    <p:notesMasterId r:id="rId24"/>
  </p:notesMasterIdLst>
  <p:handoutMasterIdLst>
    <p:handoutMasterId r:id="rId25"/>
  </p:handoutMasterIdLst>
  <p:sldIdLst>
    <p:sldId id="3935" r:id="rId3"/>
    <p:sldId id="15887" r:id="rId4"/>
    <p:sldId id="15885" r:id="rId5"/>
    <p:sldId id="15888" r:id="rId6"/>
    <p:sldId id="15889" r:id="rId7"/>
    <p:sldId id="15890" r:id="rId8"/>
    <p:sldId id="15880" r:id="rId9"/>
    <p:sldId id="15881" r:id="rId10"/>
    <p:sldId id="15884" r:id="rId11"/>
    <p:sldId id="15882" r:id="rId12"/>
    <p:sldId id="15891" r:id="rId13"/>
    <p:sldId id="15892" r:id="rId14"/>
    <p:sldId id="15893" r:id="rId15"/>
    <p:sldId id="15886" r:id="rId16"/>
    <p:sldId id="15894" r:id="rId17"/>
    <p:sldId id="15895" r:id="rId18"/>
    <p:sldId id="15896" r:id="rId19"/>
    <p:sldId id="15897" r:id="rId20"/>
    <p:sldId id="15898" r:id="rId21"/>
    <p:sldId id="15899" r:id="rId22"/>
    <p:sldId id="3984" r:id="rId23"/>
  </p:sldIdLst>
  <p:sldSz cx="12192000" cy="6858000"/>
  <p:notesSz cx="6797675" cy="9928225"/>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5pPr>
    <a:lvl6pPr marL="22860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6pPr>
    <a:lvl7pPr marL="27432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7pPr>
    <a:lvl8pPr marL="32004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8pPr>
    <a:lvl9pPr marL="3657600" algn="l" defTabSz="914400" rtl="0" eaLnBrk="1" latinLnBrk="0" hangingPunct="1">
      <a:defRPr kern="1200">
        <a:solidFill>
          <a:schemeClr val="tx1"/>
        </a:solidFill>
        <a:latin typeface="Arial" panose="020B0604020202020204" pitchFamily="34" charset="0"/>
        <a:ea typeface="黑体" panose="02010609060101010101" pitchFamily="49" charset="-122"/>
        <a:cs typeface="+mn-cs"/>
      </a:defRPr>
    </a:lvl9pPr>
  </p:defaultTextStyle>
  <p:extLst>
    <p:ext uri="{EFAFB233-063F-42B5-8137-9DF3F51BA10A}">
      <p15:sldGuideLst xmlns:p15="http://schemas.microsoft.com/office/powerpoint/2012/main">
        <p15:guide id="1" orient="horz" pos="2400">
          <p15:clr>
            <a:srgbClr val="A4A3A4"/>
          </p15:clr>
        </p15:guide>
        <p15:guide id="2" pos="371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nda He" initials="BH" lastIdx="29" clrIdx="0"/>
  <p:cmAuthor id="2" name="作者" initials="A" lastIdx="0" clrIdx="1"/>
  <p:cmAuthor id="3" name="MIchael Li" initials="ML" lastIdx="14" clrIdx="2"/>
  <p:cmAuthor id="4" name="smile li" initials="sl" lastIdx="20" clrIdx="3"/>
  <p:cmAuthor id="5" name="cielwang" initials="c" lastIdx="1" clrIdx="4"/>
  <p:cmAuthor id="6" name="Administrator" initials="A" lastIdx="2"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64A2"/>
    <a:srgbClr val="FAC090"/>
    <a:srgbClr val="93CDDD"/>
    <a:srgbClr val="D9D9D9"/>
    <a:srgbClr val="B9CDE5"/>
    <a:srgbClr val="C0504D"/>
    <a:srgbClr val="00B050"/>
    <a:srgbClr val="F79646"/>
    <a:srgbClr val="FDEADA"/>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86" autoAdjust="0"/>
    <p:restoredTop sz="93826" autoAdjust="0"/>
  </p:normalViewPr>
  <p:slideViewPr>
    <p:cSldViewPr snapToGrid="0">
      <p:cViewPr varScale="1">
        <p:scale>
          <a:sx n="85" d="100"/>
          <a:sy n="85" d="100"/>
        </p:scale>
        <p:origin x="365" y="48"/>
      </p:cViewPr>
      <p:guideLst>
        <p:guide orient="horz" pos="2400"/>
        <p:guide pos="3714"/>
      </p:guideLst>
    </p:cSldViewPr>
  </p:slideViewPr>
  <p:notesTextViewPr>
    <p:cViewPr>
      <p:scale>
        <a:sx n="100" d="100"/>
        <a:sy n="100" d="100"/>
      </p:scale>
      <p:origin x="0" y="0"/>
    </p:cViewPr>
  </p:notesTextViewPr>
  <p:sorterViewPr>
    <p:cViewPr>
      <p:scale>
        <a:sx n="110" d="100"/>
        <a:sy n="110" d="100"/>
      </p:scale>
      <p:origin x="0" y="-3541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935BCF-DE3C-4CB2-97A5-B6853DE8478D}" type="doc">
      <dgm:prSet loTypeId="urn:microsoft.com/office/officeart/2005/8/layout/radial6#1" loCatId="relationship" qsTypeId="urn:microsoft.com/office/officeart/2005/8/quickstyle/simple1#4" qsCatId="simple" csTypeId="urn:microsoft.com/office/officeart/2005/8/colors/accent1_2#4" csCatId="accent1" phldr="1"/>
      <dgm:spPr/>
      <dgm:t>
        <a:bodyPr/>
        <a:lstStyle/>
        <a:p>
          <a:endParaRPr lang="zh-CN" altLang="en-US"/>
        </a:p>
      </dgm:t>
    </dgm:pt>
    <dgm:pt modelId="{9577D1C7-6F96-4ED2-AE31-2C2A954F93BA}">
      <dgm:prSet phldrT="[文本]" custT="1"/>
      <dgm:spPr>
        <a:solidFill>
          <a:srgbClr val="F79646"/>
        </a:solidFill>
      </dgm:spPr>
      <dgm:t>
        <a:bodyPr/>
        <a:lstStyle/>
        <a:p>
          <a:r>
            <a:rPr lang="zh-CN" altLang="en-US" sz="2000" b="1" dirty="0"/>
            <a:t>区块链</a:t>
          </a:r>
        </a:p>
      </dgm:t>
    </dgm:pt>
    <dgm:pt modelId="{AC363D55-8F71-41F4-877E-0570E54B39E1}" type="parTrans" cxnId="{E580B580-A9E0-4202-8122-93BC43C25006}">
      <dgm:prSet/>
      <dgm:spPr/>
      <dgm:t>
        <a:bodyPr/>
        <a:lstStyle/>
        <a:p>
          <a:endParaRPr lang="zh-CN" altLang="en-US"/>
        </a:p>
      </dgm:t>
    </dgm:pt>
    <dgm:pt modelId="{54ADB77D-43CB-4369-AA48-AC41058978F2}" type="sibTrans" cxnId="{E580B580-A9E0-4202-8122-93BC43C25006}">
      <dgm:prSet/>
      <dgm:spPr/>
      <dgm:t>
        <a:bodyPr/>
        <a:lstStyle/>
        <a:p>
          <a:endParaRPr lang="zh-CN" altLang="en-US"/>
        </a:p>
      </dgm:t>
    </dgm:pt>
    <dgm:pt modelId="{A4E71EB8-E575-4BD0-BE26-69916056812A}">
      <dgm:prSet phldrT="[文本]"/>
      <dgm:spPr>
        <a:solidFill>
          <a:schemeClr val="tx2">
            <a:lumMod val="60000"/>
            <a:lumOff val="40000"/>
          </a:schemeClr>
        </a:solidFill>
      </dgm:spPr>
      <dgm:t>
        <a:bodyPr/>
        <a:lstStyle/>
        <a:p>
          <a:r>
            <a:rPr lang="zh-CN" altLang="en-US" dirty="0"/>
            <a:t>生产</a:t>
          </a:r>
        </a:p>
      </dgm:t>
    </dgm:pt>
    <dgm:pt modelId="{FC0BE478-F7B4-465F-9EF9-E331CC7469DE}" type="parTrans" cxnId="{A3BD92CB-5169-41D8-B231-9E402E5F0355}">
      <dgm:prSet/>
      <dgm:spPr/>
      <dgm:t>
        <a:bodyPr/>
        <a:lstStyle/>
        <a:p>
          <a:endParaRPr lang="zh-CN" altLang="en-US"/>
        </a:p>
      </dgm:t>
    </dgm:pt>
    <dgm:pt modelId="{A0F97475-5631-48FE-92FF-854BB4FB6AF2}" type="sibTrans" cxnId="{A3BD92CB-5169-41D8-B231-9E402E5F0355}">
      <dgm:prSet/>
      <dgm:spPr/>
      <dgm:t>
        <a:bodyPr/>
        <a:lstStyle/>
        <a:p>
          <a:endParaRPr lang="zh-CN" altLang="en-US"/>
        </a:p>
      </dgm:t>
    </dgm:pt>
    <dgm:pt modelId="{F895C6EB-A705-46A4-9196-C516A5F29D1F}">
      <dgm:prSet phldrT="[文本]"/>
      <dgm:spPr>
        <a:solidFill>
          <a:schemeClr val="tx2">
            <a:lumMod val="60000"/>
            <a:lumOff val="40000"/>
          </a:schemeClr>
        </a:solidFill>
      </dgm:spPr>
      <dgm:t>
        <a:bodyPr/>
        <a:lstStyle/>
        <a:p>
          <a:r>
            <a:rPr lang="zh-CN" altLang="en-US" dirty="0"/>
            <a:t>经销</a:t>
          </a:r>
        </a:p>
      </dgm:t>
    </dgm:pt>
    <dgm:pt modelId="{29E36486-EAEC-415F-9632-379D2DF27323}" type="parTrans" cxnId="{85F9400C-8B18-4B8F-81ED-54718F3DB13D}">
      <dgm:prSet/>
      <dgm:spPr/>
      <dgm:t>
        <a:bodyPr/>
        <a:lstStyle/>
        <a:p>
          <a:endParaRPr lang="zh-CN" altLang="en-US"/>
        </a:p>
      </dgm:t>
    </dgm:pt>
    <dgm:pt modelId="{6770BD4D-9318-4B01-B4D9-32D16AAD2710}" type="sibTrans" cxnId="{85F9400C-8B18-4B8F-81ED-54718F3DB13D}">
      <dgm:prSet/>
      <dgm:spPr/>
      <dgm:t>
        <a:bodyPr/>
        <a:lstStyle/>
        <a:p>
          <a:endParaRPr lang="zh-CN" altLang="en-US"/>
        </a:p>
      </dgm:t>
    </dgm:pt>
    <dgm:pt modelId="{5F48ECE6-FBF3-4EF0-8281-1C31E667319A}">
      <dgm:prSet phldrT="[文本]"/>
      <dgm:spPr>
        <a:solidFill>
          <a:schemeClr val="tx2">
            <a:lumMod val="60000"/>
            <a:lumOff val="40000"/>
          </a:schemeClr>
        </a:solidFill>
      </dgm:spPr>
      <dgm:t>
        <a:bodyPr/>
        <a:lstStyle/>
        <a:p>
          <a:r>
            <a:rPr lang="zh-CN" altLang="en-US" dirty="0"/>
            <a:t>运输</a:t>
          </a:r>
        </a:p>
      </dgm:t>
    </dgm:pt>
    <dgm:pt modelId="{012461E1-D928-4D60-86AE-D7BEFCE64482}" type="parTrans" cxnId="{EDAB86F4-087F-45CB-9474-0EF9B2E2B8C8}">
      <dgm:prSet/>
      <dgm:spPr/>
      <dgm:t>
        <a:bodyPr/>
        <a:lstStyle/>
        <a:p>
          <a:endParaRPr lang="zh-CN" altLang="en-US"/>
        </a:p>
      </dgm:t>
    </dgm:pt>
    <dgm:pt modelId="{1E5A1A65-110F-4672-9F01-C54EEBE23E0F}" type="sibTrans" cxnId="{EDAB86F4-087F-45CB-9474-0EF9B2E2B8C8}">
      <dgm:prSet/>
      <dgm:spPr/>
      <dgm:t>
        <a:bodyPr/>
        <a:lstStyle/>
        <a:p>
          <a:endParaRPr lang="zh-CN" altLang="en-US"/>
        </a:p>
      </dgm:t>
    </dgm:pt>
    <dgm:pt modelId="{CEAF11CD-90FF-4F01-A032-9B2F316DC443}">
      <dgm:prSet phldrT="[文本]"/>
      <dgm:spPr>
        <a:solidFill>
          <a:schemeClr val="tx2">
            <a:lumMod val="60000"/>
            <a:lumOff val="40000"/>
          </a:schemeClr>
        </a:solidFill>
      </dgm:spPr>
      <dgm:t>
        <a:bodyPr/>
        <a:lstStyle/>
        <a:p>
          <a:r>
            <a:rPr lang="zh-CN" altLang="en-US" dirty="0"/>
            <a:t>销售</a:t>
          </a:r>
        </a:p>
      </dgm:t>
    </dgm:pt>
    <dgm:pt modelId="{C5737578-EBFF-4CFA-A6F7-03B22083B76F}" type="parTrans" cxnId="{1590225E-DABA-4455-AA86-27428EB4FCE0}">
      <dgm:prSet/>
      <dgm:spPr/>
      <dgm:t>
        <a:bodyPr/>
        <a:lstStyle/>
        <a:p>
          <a:endParaRPr lang="zh-CN" altLang="en-US"/>
        </a:p>
      </dgm:t>
    </dgm:pt>
    <dgm:pt modelId="{38E23A0D-5218-4DC8-A7FE-0221833DB476}" type="sibTrans" cxnId="{1590225E-DABA-4455-AA86-27428EB4FCE0}">
      <dgm:prSet/>
      <dgm:spPr/>
      <dgm:t>
        <a:bodyPr/>
        <a:lstStyle/>
        <a:p>
          <a:endParaRPr lang="zh-CN" altLang="en-US"/>
        </a:p>
      </dgm:t>
    </dgm:pt>
    <dgm:pt modelId="{1C513FEA-88FD-43B4-8982-5C4B07A28307}" type="pres">
      <dgm:prSet presAssocID="{55935BCF-DE3C-4CB2-97A5-B6853DE8478D}" presName="Name0" presStyleCnt="0">
        <dgm:presLayoutVars>
          <dgm:chMax val="1"/>
          <dgm:dir/>
          <dgm:animLvl val="ctr"/>
          <dgm:resizeHandles val="exact"/>
        </dgm:presLayoutVars>
      </dgm:prSet>
      <dgm:spPr/>
    </dgm:pt>
    <dgm:pt modelId="{FFE11634-3658-4BE9-8DA9-BA414AD51FB7}" type="pres">
      <dgm:prSet presAssocID="{9577D1C7-6F96-4ED2-AE31-2C2A954F93BA}" presName="centerShape" presStyleLbl="node0" presStyleIdx="0" presStyleCnt="1"/>
      <dgm:spPr/>
    </dgm:pt>
    <dgm:pt modelId="{D9D9BD37-37D9-42FD-B2F6-4B4D640248FC}" type="pres">
      <dgm:prSet presAssocID="{A4E71EB8-E575-4BD0-BE26-69916056812A}" presName="node" presStyleLbl="node1" presStyleIdx="0" presStyleCnt="4">
        <dgm:presLayoutVars>
          <dgm:bulletEnabled val="1"/>
        </dgm:presLayoutVars>
      </dgm:prSet>
      <dgm:spPr/>
    </dgm:pt>
    <dgm:pt modelId="{AEAB5705-3BFC-4ECF-83CD-05B3C8C682D1}" type="pres">
      <dgm:prSet presAssocID="{A4E71EB8-E575-4BD0-BE26-69916056812A}" presName="dummy" presStyleCnt="0"/>
      <dgm:spPr/>
    </dgm:pt>
    <dgm:pt modelId="{BA666171-F8A0-49AD-B9AC-E75A8B5A0C1E}" type="pres">
      <dgm:prSet presAssocID="{A0F97475-5631-48FE-92FF-854BB4FB6AF2}" presName="sibTrans" presStyleLbl="sibTrans2D1" presStyleIdx="0" presStyleCnt="4"/>
      <dgm:spPr/>
    </dgm:pt>
    <dgm:pt modelId="{2A3DA604-A022-4181-9860-20472F5BE6E1}" type="pres">
      <dgm:prSet presAssocID="{F895C6EB-A705-46A4-9196-C516A5F29D1F}" presName="node" presStyleLbl="node1" presStyleIdx="1" presStyleCnt="4">
        <dgm:presLayoutVars>
          <dgm:bulletEnabled val="1"/>
        </dgm:presLayoutVars>
      </dgm:prSet>
      <dgm:spPr/>
    </dgm:pt>
    <dgm:pt modelId="{64F31751-5916-4502-B62F-D6AE42B965E6}" type="pres">
      <dgm:prSet presAssocID="{F895C6EB-A705-46A4-9196-C516A5F29D1F}" presName="dummy" presStyleCnt="0"/>
      <dgm:spPr/>
    </dgm:pt>
    <dgm:pt modelId="{487B0311-57C8-48B8-A279-53BDE9121634}" type="pres">
      <dgm:prSet presAssocID="{6770BD4D-9318-4B01-B4D9-32D16AAD2710}" presName="sibTrans" presStyleLbl="sibTrans2D1" presStyleIdx="1" presStyleCnt="4"/>
      <dgm:spPr/>
    </dgm:pt>
    <dgm:pt modelId="{2E65F1A1-2F78-4F99-BB92-1C13255CE1DD}" type="pres">
      <dgm:prSet presAssocID="{5F48ECE6-FBF3-4EF0-8281-1C31E667319A}" presName="node" presStyleLbl="node1" presStyleIdx="2" presStyleCnt="4">
        <dgm:presLayoutVars>
          <dgm:bulletEnabled val="1"/>
        </dgm:presLayoutVars>
      </dgm:prSet>
      <dgm:spPr/>
    </dgm:pt>
    <dgm:pt modelId="{513A4C33-5C6F-4BE8-BF05-1E62363A412C}" type="pres">
      <dgm:prSet presAssocID="{5F48ECE6-FBF3-4EF0-8281-1C31E667319A}" presName="dummy" presStyleCnt="0"/>
      <dgm:spPr/>
    </dgm:pt>
    <dgm:pt modelId="{5669F263-A7D5-41D9-977F-24EBAFCE1546}" type="pres">
      <dgm:prSet presAssocID="{1E5A1A65-110F-4672-9F01-C54EEBE23E0F}" presName="sibTrans" presStyleLbl="sibTrans2D1" presStyleIdx="2" presStyleCnt="4"/>
      <dgm:spPr/>
    </dgm:pt>
    <dgm:pt modelId="{19397FAC-BAB0-4F53-84CC-3A1D689B5EF3}" type="pres">
      <dgm:prSet presAssocID="{CEAF11CD-90FF-4F01-A032-9B2F316DC443}" presName="node" presStyleLbl="node1" presStyleIdx="3" presStyleCnt="4">
        <dgm:presLayoutVars>
          <dgm:bulletEnabled val="1"/>
        </dgm:presLayoutVars>
      </dgm:prSet>
      <dgm:spPr/>
    </dgm:pt>
    <dgm:pt modelId="{8A4A780A-454E-4E88-AA44-A7507BE69D6B}" type="pres">
      <dgm:prSet presAssocID="{CEAF11CD-90FF-4F01-A032-9B2F316DC443}" presName="dummy" presStyleCnt="0"/>
      <dgm:spPr/>
    </dgm:pt>
    <dgm:pt modelId="{C2C958E6-20ED-485C-A1AA-190020C5A03F}" type="pres">
      <dgm:prSet presAssocID="{38E23A0D-5218-4DC8-A7FE-0221833DB476}" presName="sibTrans" presStyleLbl="sibTrans2D1" presStyleIdx="3" presStyleCnt="4"/>
      <dgm:spPr/>
    </dgm:pt>
  </dgm:ptLst>
  <dgm:cxnLst>
    <dgm:cxn modelId="{85F9400C-8B18-4B8F-81ED-54718F3DB13D}" srcId="{9577D1C7-6F96-4ED2-AE31-2C2A954F93BA}" destId="{F895C6EB-A705-46A4-9196-C516A5F29D1F}" srcOrd="1" destOrd="0" parTransId="{29E36486-EAEC-415F-9632-379D2DF27323}" sibTransId="{6770BD4D-9318-4B01-B4D9-32D16AAD2710}"/>
    <dgm:cxn modelId="{AFF11619-715E-4F9F-9B41-AF50C0920663}" type="presOf" srcId="{1E5A1A65-110F-4672-9F01-C54EEBE23E0F}" destId="{5669F263-A7D5-41D9-977F-24EBAFCE1546}" srcOrd="0" destOrd="0" presId="urn:microsoft.com/office/officeart/2005/8/layout/radial6#1"/>
    <dgm:cxn modelId="{6EAEC819-63B0-4457-A9E4-F99194C800A7}" type="presOf" srcId="{5F48ECE6-FBF3-4EF0-8281-1C31E667319A}" destId="{2E65F1A1-2F78-4F99-BB92-1C13255CE1DD}" srcOrd="0" destOrd="0" presId="urn:microsoft.com/office/officeart/2005/8/layout/radial6#1"/>
    <dgm:cxn modelId="{665D9D2B-D084-4060-9682-BEC98B9D4300}" type="presOf" srcId="{55935BCF-DE3C-4CB2-97A5-B6853DE8478D}" destId="{1C513FEA-88FD-43B4-8982-5C4B07A28307}" srcOrd="0" destOrd="0" presId="urn:microsoft.com/office/officeart/2005/8/layout/radial6#1"/>
    <dgm:cxn modelId="{D760722E-0C3B-4B09-968F-2AF71ACB077A}" type="presOf" srcId="{6770BD4D-9318-4B01-B4D9-32D16AAD2710}" destId="{487B0311-57C8-48B8-A279-53BDE9121634}" srcOrd="0" destOrd="0" presId="urn:microsoft.com/office/officeart/2005/8/layout/radial6#1"/>
    <dgm:cxn modelId="{1E98F22E-9651-4376-89AD-CD25D879EBC1}" type="presOf" srcId="{38E23A0D-5218-4DC8-A7FE-0221833DB476}" destId="{C2C958E6-20ED-485C-A1AA-190020C5A03F}" srcOrd="0" destOrd="0" presId="urn:microsoft.com/office/officeart/2005/8/layout/radial6#1"/>
    <dgm:cxn modelId="{1590225E-DABA-4455-AA86-27428EB4FCE0}" srcId="{9577D1C7-6F96-4ED2-AE31-2C2A954F93BA}" destId="{CEAF11CD-90FF-4F01-A032-9B2F316DC443}" srcOrd="3" destOrd="0" parTransId="{C5737578-EBFF-4CFA-A6F7-03B22083B76F}" sibTransId="{38E23A0D-5218-4DC8-A7FE-0221833DB476}"/>
    <dgm:cxn modelId="{E580B580-A9E0-4202-8122-93BC43C25006}" srcId="{55935BCF-DE3C-4CB2-97A5-B6853DE8478D}" destId="{9577D1C7-6F96-4ED2-AE31-2C2A954F93BA}" srcOrd="0" destOrd="0" parTransId="{AC363D55-8F71-41F4-877E-0570E54B39E1}" sibTransId="{54ADB77D-43CB-4369-AA48-AC41058978F2}"/>
    <dgm:cxn modelId="{F2263A92-2830-4BAB-8A0C-1159A777C20A}" type="presOf" srcId="{F895C6EB-A705-46A4-9196-C516A5F29D1F}" destId="{2A3DA604-A022-4181-9860-20472F5BE6E1}" srcOrd="0" destOrd="0" presId="urn:microsoft.com/office/officeart/2005/8/layout/radial6#1"/>
    <dgm:cxn modelId="{6C2FD49A-9F3A-4932-AD6C-9DF3E33DF480}" type="presOf" srcId="{A4E71EB8-E575-4BD0-BE26-69916056812A}" destId="{D9D9BD37-37D9-42FD-B2F6-4B4D640248FC}" srcOrd="0" destOrd="0" presId="urn:microsoft.com/office/officeart/2005/8/layout/radial6#1"/>
    <dgm:cxn modelId="{A3BD92CB-5169-41D8-B231-9E402E5F0355}" srcId="{9577D1C7-6F96-4ED2-AE31-2C2A954F93BA}" destId="{A4E71EB8-E575-4BD0-BE26-69916056812A}" srcOrd="0" destOrd="0" parTransId="{FC0BE478-F7B4-465F-9EF9-E331CC7469DE}" sibTransId="{A0F97475-5631-48FE-92FF-854BB4FB6AF2}"/>
    <dgm:cxn modelId="{341D84D6-CC7B-49AF-8818-940ED700D570}" type="presOf" srcId="{CEAF11CD-90FF-4F01-A032-9B2F316DC443}" destId="{19397FAC-BAB0-4F53-84CC-3A1D689B5EF3}" srcOrd="0" destOrd="0" presId="urn:microsoft.com/office/officeart/2005/8/layout/radial6#1"/>
    <dgm:cxn modelId="{3206C6D9-ED8E-4350-AEDE-63F8AE96C981}" type="presOf" srcId="{A0F97475-5631-48FE-92FF-854BB4FB6AF2}" destId="{BA666171-F8A0-49AD-B9AC-E75A8B5A0C1E}" srcOrd="0" destOrd="0" presId="urn:microsoft.com/office/officeart/2005/8/layout/radial6#1"/>
    <dgm:cxn modelId="{EDAB86F4-087F-45CB-9474-0EF9B2E2B8C8}" srcId="{9577D1C7-6F96-4ED2-AE31-2C2A954F93BA}" destId="{5F48ECE6-FBF3-4EF0-8281-1C31E667319A}" srcOrd="2" destOrd="0" parTransId="{012461E1-D928-4D60-86AE-D7BEFCE64482}" sibTransId="{1E5A1A65-110F-4672-9F01-C54EEBE23E0F}"/>
    <dgm:cxn modelId="{8DEBDDFA-F006-450D-9356-B9BF6F1C08AD}" type="presOf" srcId="{9577D1C7-6F96-4ED2-AE31-2C2A954F93BA}" destId="{FFE11634-3658-4BE9-8DA9-BA414AD51FB7}" srcOrd="0" destOrd="0" presId="urn:microsoft.com/office/officeart/2005/8/layout/radial6#1"/>
    <dgm:cxn modelId="{DCF6786D-7FFC-4DA9-A42C-B0B17FAEF695}" type="presParOf" srcId="{1C513FEA-88FD-43B4-8982-5C4B07A28307}" destId="{FFE11634-3658-4BE9-8DA9-BA414AD51FB7}" srcOrd="0" destOrd="0" presId="urn:microsoft.com/office/officeart/2005/8/layout/radial6#1"/>
    <dgm:cxn modelId="{1B77721C-4929-4F1A-9FBF-107C8D84AAC5}" type="presParOf" srcId="{1C513FEA-88FD-43B4-8982-5C4B07A28307}" destId="{D9D9BD37-37D9-42FD-B2F6-4B4D640248FC}" srcOrd="1" destOrd="0" presId="urn:microsoft.com/office/officeart/2005/8/layout/radial6#1"/>
    <dgm:cxn modelId="{BD7173DD-327B-40D7-92EF-141A62A7C115}" type="presParOf" srcId="{1C513FEA-88FD-43B4-8982-5C4B07A28307}" destId="{AEAB5705-3BFC-4ECF-83CD-05B3C8C682D1}" srcOrd="2" destOrd="0" presId="urn:microsoft.com/office/officeart/2005/8/layout/radial6#1"/>
    <dgm:cxn modelId="{9EF5BDB3-1A3D-497A-808E-D84A810DB07C}" type="presParOf" srcId="{1C513FEA-88FD-43B4-8982-5C4B07A28307}" destId="{BA666171-F8A0-49AD-B9AC-E75A8B5A0C1E}" srcOrd="3" destOrd="0" presId="urn:microsoft.com/office/officeart/2005/8/layout/radial6#1"/>
    <dgm:cxn modelId="{8E80AFD6-E1CF-45B5-8DB7-68F713D02A3E}" type="presParOf" srcId="{1C513FEA-88FD-43B4-8982-5C4B07A28307}" destId="{2A3DA604-A022-4181-9860-20472F5BE6E1}" srcOrd="4" destOrd="0" presId="urn:microsoft.com/office/officeart/2005/8/layout/radial6#1"/>
    <dgm:cxn modelId="{25E59B3D-405F-44CE-B0E4-7077F8AE0A2B}" type="presParOf" srcId="{1C513FEA-88FD-43B4-8982-5C4B07A28307}" destId="{64F31751-5916-4502-B62F-D6AE42B965E6}" srcOrd="5" destOrd="0" presId="urn:microsoft.com/office/officeart/2005/8/layout/radial6#1"/>
    <dgm:cxn modelId="{2E135986-7EFF-4837-A332-8A787BAC7487}" type="presParOf" srcId="{1C513FEA-88FD-43B4-8982-5C4B07A28307}" destId="{487B0311-57C8-48B8-A279-53BDE9121634}" srcOrd="6" destOrd="0" presId="urn:microsoft.com/office/officeart/2005/8/layout/radial6#1"/>
    <dgm:cxn modelId="{01F42693-A720-46F4-9D39-0974EDD18EE7}" type="presParOf" srcId="{1C513FEA-88FD-43B4-8982-5C4B07A28307}" destId="{2E65F1A1-2F78-4F99-BB92-1C13255CE1DD}" srcOrd="7" destOrd="0" presId="urn:microsoft.com/office/officeart/2005/8/layout/radial6#1"/>
    <dgm:cxn modelId="{278C76A0-A8A3-42FC-8142-28CC2D0BCE70}" type="presParOf" srcId="{1C513FEA-88FD-43B4-8982-5C4B07A28307}" destId="{513A4C33-5C6F-4BE8-BF05-1E62363A412C}" srcOrd="8" destOrd="0" presId="urn:microsoft.com/office/officeart/2005/8/layout/radial6#1"/>
    <dgm:cxn modelId="{BB43DEAF-FF8A-4C47-8D22-7539A56BBCB4}" type="presParOf" srcId="{1C513FEA-88FD-43B4-8982-5C4B07A28307}" destId="{5669F263-A7D5-41D9-977F-24EBAFCE1546}" srcOrd="9" destOrd="0" presId="urn:microsoft.com/office/officeart/2005/8/layout/radial6#1"/>
    <dgm:cxn modelId="{0517031B-FF1B-4F1F-9737-9191CE49E8F3}" type="presParOf" srcId="{1C513FEA-88FD-43B4-8982-5C4B07A28307}" destId="{19397FAC-BAB0-4F53-84CC-3A1D689B5EF3}" srcOrd="10" destOrd="0" presId="urn:microsoft.com/office/officeart/2005/8/layout/radial6#1"/>
    <dgm:cxn modelId="{D919EEA9-DB26-4A6C-AFA9-0D5A3E7CEA4F}" type="presParOf" srcId="{1C513FEA-88FD-43B4-8982-5C4B07A28307}" destId="{8A4A780A-454E-4E88-AA44-A7507BE69D6B}" srcOrd="11" destOrd="0" presId="urn:microsoft.com/office/officeart/2005/8/layout/radial6#1"/>
    <dgm:cxn modelId="{CE26F621-E18A-48F6-9385-82B68E61B85A}" type="presParOf" srcId="{1C513FEA-88FD-43B4-8982-5C4B07A28307}" destId="{C2C958E6-20ED-485C-A1AA-190020C5A03F}" srcOrd="12" destOrd="0" presId="urn:microsoft.com/office/officeart/2005/8/layout/radial6#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E6BF07-4537-48F8-B4CB-46C158DA362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AFBEE241-CF9C-4AA7-BB3D-1EEB06D9F6BB}">
      <dgm:prSet phldrT="[文本]"/>
      <dgm:spPr>
        <a:solidFill>
          <a:schemeClr val="accent6">
            <a:lumMod val="75000"/>
          </a:schemeClr>
        </a:solidFill>
        <a:ln>
          <a:solidFill>
            <a:schemeClr val="accent6">
              <a:lumMod val="75000"/>
            </a:schemeClr>
          </a:solidFill>
        </a:ln>
      </dgm:spPr>
      <dgm:t>
        <a:bodyPr/>
        <a:lstStyle/>
        <a:p>
          <a:r>
            <a:rPr lang="en-US" altLang="zh-CN" b="1" dirty="0"/>
            <a:t>26.6%</a:t>
          </a:r>
          <a:endParaRPr lang="zh-CN" altLang="en-US" b="1" dirty="0"/>
        </a:p>
      </dgm:t>
    </dgm:pt>
    <dgm:pt modelId="{7A111595-CFBC-4D29-BC95-703C3BBF7CEB}" type="parTrans" cxnId="{3A14C425-6B70-4177-88CB-B6FEBBC7C069}">
      <dgm:prSet/>
      <dgm:spPr/>
      <dgm:t>
        <a:bodyPr/>
        <a:lstStyle/>
        <a:p>
          <a:endParaRPr lang="zh-CN" altLang="en-US"/>
        </a:p>
      </dgm:t>
    </dgm:pt>
    <dgm:pt modelId="{A37097A5-6329-4CFC-92E1-642D03756896}" type="sibTrans" cxnId="{3A14C425-6B70-4177-88CB-B6FEBBC7C069}">
      <dgm:prSet/>
      <dgm:spPr/>
      <dgm:t>
        <a:bodyPr/>
        <a:lstStyle/>
        <a:p>
          <a:endParaRPr lang="zh-CN" altLang="en-US"/>
        </a:p>
      </dgm:t>
    </dgm:pt>
    <dgm:pt modelId="{B53D3FE0-5846-4A0E-8A01-290C92679A8D}">
      <dgm:prSet phldrT="[文本]" custT="1"/>
      <dgm:spPr/>
      <dgm:t>
        <a:bodyPr/>
        <a:lstStyle/>
        <a:p>
          <a:r>
            <a:rPr lang="zh-CN" altLang="en-US" sz="1600" dirty="0"/>
            <a:t>提升企业生产力与盈利能力</a:t>
          </a:r>
        </a:p>
      </dgm:t>
    </dgm:pt>
    <dgm:pt modelId="{FDBBC66A-BF83-40CB-9832-19E1C3B8333B}" type="parTrans" cxnId="{37B97D95-B1FC-471C-81DE-C9A76C9E01BF}">
      <dgm:prSet/>
      <dgm:spPr/>
      <dgm:t>
        <a:bodyPr/>
        <a:lstStyle/>
        <a:p>
          <a:endParaRPr lang="zh-CN" altLang="en-US"/>
        </a:p>
      </dgm:t>
    </dgm:pt>
    <dgm:pt modelId="{AA4EC792-79F1-490B-B926-103AB374A686}" type="sibTrans" cxnId="{37B97D95-B1FC-471C-81DE-C9A76C9E01BF}">
      <dgm:prSet/>
      <dgm:spPr/>
      <dgm:t>
        <a:bodyPr/>
        <a:lstStyle/>
        <a:p>
          <a:endParaRPr lang="zh-CN" altLang="en-US"/>
        </a:p>
      </dgm:t>
    </dgm:pt>
    <dgm:pt modelId="{7CCE119F-D193-47F6-B9EC-E2F8141310EB}">
      <dgm:prSet phldrT="[文本]"/>
      <dgm:spPr>
        <a:solidFill>
          <a:schemeClr val="accent6">
            <a:lumMod val="75000"/>
          </a:schemeClr>
        </a:solidFill>
        <a:ln>
          <a:solidFill>
            <a:schemeClr val="accent6">
              <a:lumMod val="75000"/>
            </a:schemeClr>
          </a:solidFill>
        </a:ln>
      </dgm:spPr>
      <dgm:t>
        <a:bodyPr/>
        <a:lstStyle/>
        <a:p>
          <a:r>
            <a:rPr lang="en-US" altLang="zh-CN" b="1" dirty="0"/>
            <a:t>19.5%</a:t>
          </a:r>
          <a:endParaRPr lang="zh-CN" altLang="en-US" b="1" dirty="0"/>
        </a:p>
      </dgm:t>
    </dgm:pt>
    <dgm:pt modelId="{BD3247D4-58A3-4AD1-971C-63BE09555D01}" type="parTrans" cxnId="{0F240303-A30B-4E1B-8170-BF0122D72286}">
      <dgm:prSet/>
      <dgm:spPr/>
      <dgm:t>
        <a:bodyPr/>
        <a:lstStyle/>
        <a:p>
          <a:endParaRPr lang="zh-CN" altLang="en-US"/>
        </a:p>
      </dgm:t>
    </dgm:pt>
    <dgm:pt modelId="{0C26B6E9-B16F-4A1C-A178-83BB0DC8D319}" type="sibTrans" cxnId="{0F240303-A30B-4E1B-8170-BF0122D72286}">
      <dgm:prSet/>
      <dgm:spPr/>
      <dgm:t>
        <a:bodyPr/>
        <a:lstStyle/>
        <a:p>
          <a:endParaRPr lang="zh-CN" altLang="en-US"/>
        </a:p>
      </dgm:t>
    </dgm:pt>
    <dgm:pt modelId="{6BD94BDC-DB59-4BB5-905D-AF4984A71209}">
      <dgm:prSet phldrT="[文本]" custT="1"/>
      <dgm:spPr/>
      <dgm:t>
        <a:bodyPr/>
        <a:lstStyle/>
        <a:p>
          <a:r>
            <a:rPr lang="zh-CN" altLang="en-US" sz="1600" dirty="0"/>
            <a:t>建立以数据驱动、以客户为中心的组织</a:t>
          </a:r>
        </a:p>
      </dgm:t>
    </dgm:pt>
    <dgm:pt modelId="{D374125C-3EBB-47CF-90AF-5C332987CCF8}" type="parTrans" cxnId="{7F48F94B-8EAC-44E2-9126-C0427E6EC111}">
      <dgm:prSet/>
      <dgm:spPr/>
      <dgm:t>
        <a:bodyPr/>
        <a:lstStyle/>
        <a:p>
          <a:endParaRPr lang="zh-CN" altLang="en-US"/>
        </a:p>
      </dgm:t>
    </dgm:pt>
    <dgm:pt modelId="{5E973DFE-3A9C-449D-BB6D-4C0CAB983B12}" type="sibTrans" cxnId="{7F48F94B-8EAC-44E2-9126-C0427E6EC111}">
      <dgm:prSet/>
      <dgm:spPr/>
      <dgm:t>
        <a:bodyPr/>
        <a:lstStyle/>
        <a:p>
          <a:endParaRPr lang="zh-CN" altLang="en-US"/>
        </a:p>
      </dgm:t>
    </dgm:pt>
    <dgm:pt modelId="{9EAD13CD-B519-460C-B1CD-157871EE3B56}">
      <dgm:prSet phldrT="[文本]"/>
      <dgm:spPr>
        <a:solidFill>
          <a:schemeClr val="accent6">
            <a:lumMod val="75000"/>
          </a:schemeClr>
        </a:solidFill>
        <a:ln>
          <a:solidFill>
            <a:schemeClr val="accent6">
              <a:lumMod val="75000"/>
            </a:schemeClr>
          </a:solidFill>
        </a:ln>
      </dgm:spPr>
      <dgm:t>
        <a:bodyPr/>
        <a:lstStyle/>
        <a:p>
          <a:r>
            <a:rPr lang="en-US" altLang="zh-CN" b="1" dirty="0"/>
            <a:t>14.0%</a:t>
          </a:r>
          <a:endParaRPr lang="zh-CN" altLang="en-US" b="1" dirty="0"/>
        </a:p>
      </dgm:t>
    </dgm:pt>
    <dgm:pt modelId="{2D10E9DE-F78C-488E-9E93-9BB3043A8CF6}" type="parTrans" cxnId="{BE0B4675-57B3-4C3E-BB15-89758EBAA4C1}">
      <dgm:prSet/>
      <dgm:spPr/>
      <dgm:t>
        <a:bodyPr/>
        <a:lstStyle/>
        <a:p>
          <a:endParaRPr lang="zh-CN" altLang="en-US"/>
        </a:p>
      </dgm:t>
    </dgm:pt>
    <dgm:pt modelId="{BB6EE37A-4A94-4A04-8DD5-3C50F37AD610}" type="sibTrans" cxnId="{BE0B4675-57B3-4C3E-BB15-89758EBAA4C1}">
      <dgm:prSet/>
      <dgm:spPr/>
      <dgm:t>
        <a:bodyPr/>
        <a:lstStyle/>
        <a:p>
          <a:endParaRPr lang="zh-CN" altLang="en-US"/>
        </a:p>
      </dgm:t>
    </dgm:pt>
    <dgm:pt modelId="{EA054BEB-C299-4533-A849-964DCDFC42B6}">
      <dgm:prSet phldrT="[文本]" custT="1"/>
      <dgm:spPr/>
      <dgm:t>
        <a:bodyPr/>
        <a:lstStyle/>
        <a:p>
          <a:r>
            <a:rPr lang="zh-CN" altLang="en-US" sz="1600" dirty="0"/>
            <a:t>通过连接产品资产与人，带动新的商业模式</a:t>
          </a:r>
        </a:p>
      </dgm:t>
    </dgm:pt>
    <dgm:pt modelId="{83FE7740-3281-4DBE-B25E-3DED02FCF176}" type="parTrans" cxnId="{C8B4DB0B-85D7-4382-8F93-1457ACEE837D}">
      <dgm:prSet/>
      <dgm:spPr/>
      <dgm:t>
        <a:bodyPr/>
        <a:lstStyle/>
        <a:p>
          <a:endParaRPr lang="zh-CN" altLang="en-US"/>
        </a:p>
      </dgm:t>
    </dgm:pt>
    <dgm:pt modelId="{CFB9DCA1-0EA9-4E41-BE41-E2527A8D779D}" type="sibTrans" cxnId="{C8B4DB0B-85D7-4382-8F93-1457ACEE837D}">
      <dgm:prSet/>
      <dgm:spPr/>
      <dgm:t>
        <a:bodyPr/>
        <a:lstStyle/>
        <a:p>
          <a:endParaRPr lang="zh-CN" altLang="en-US"/>
        </a:p>
      </dgm:t>
    </dgm:pt>
    <dgm:pt modelId="{27F74337-5D5A-403E-93C8-43795062DBDE}" type="pres">
      <dgm:prSet presAssocID="{43E6BF07-4537-48F8-B4CB-46C158DA3629}" presName="Name0" presStyleCnt="0">
        <dgm:presLayoutVars>
          <dgm:dir/>
          <dgm:animLvl val="lvl"/>
          <dgm:resizeHandles val="exact"/>
        </dgm:presLayoutVars>
      </dgm:prSet>
      <dgm:spPr/>
    </dgm:pt>
    <dgm:pt modelId="{B55DA715-EB95-44AA-A3BB-AA4BF472DF3A}" type="pres">
      <dgm:prSet presAssocID="{AFBEE241-CF9C-4AA7-BB3D-1EEB06D9F6BB}" presName="composite" presStyleCnt="0"/>
      <dgm:spPr/>
    </dgm:pt>
    <dgm:pt modelId="{8896405A-FDAC-4442-AD87-4EC5B8DAF235}" type="pres">
      <dgm:prSet presAssocID="{AFBEE241-CF9C-4AA7-BB3D-1EEB06D9F6BB}" presName="parTx" presStyleLbl="alignNode1" presStyleIdx="0" presStyleCnt="3">
        <dgm:presLayoutVars>
          <dgm:chMax val="0"/>
          <dgm:chPref val="0"/>
          <dgm:bulletEnabled val="1"/>
        </dgm:presLayoutVars>
      </dgm:prSet>
      <dgm:spPr/>
    </dgm:pt>
    <dgm:pt modelId="{4D1614D5-F802-4D69-A8CB-F942A78AA0D8}" type="pres">
      <dgm:prSet presAssocID="{AFBEE241-CF9C-4AA7-BB3D-1EEB06D9F6BB}" presName="desTx" presStyleLbl="alignAccFollowNode1" presStyleIdx="0" presStyleCnt="3">
        <dgm:presLayoutVars>
          <dgm:bulletEnabled val="1"/>
        </dgm:presLayoutVars>
      </dgm:prSet>
      <dgm:spPr/>
    </dgm:pt>
    <dgm:pt modelId="{B8A04DC4-9FB1-43E4-AC64-DB8FA9FFE2EA}" type="pres">
      <dgm:prSet presAssocID="{A37097A5-6329-4CFC-92E1-642D03756896}" presName="space" presStyleCnt="0"/>
      <dgm:spPr/>
    </dgm:pt>
    <dgm:pt modelId="{72D06210-4EEC-4F7D-A297-AE34F3D7524D}" type="pres">
      <dgm:prSet presAssocID="{7CCE119F-D193-47F6-B9EC-E2F8141310EB}" presName="composite" presStyleCnt="0"/>
      <dgm:spPr/>
    </dgm:pt>
    <dgm:pt modelId="{2D4FD3FB-81A8-412A-92BD-8653E8890061}" type="pres">
      <dgm:prSet presAssocID="{7CCE119F-D193-47F6-B9EC-E2F8141310EB}" presName="parTx" presStyleLbl="alignNode1" presStyleIdx="1" presStyleCnt="3">
        <dgm:presLayoutVars>
          <dgm:chMax val="0"/>
          <dgm:chPref val="0"/>
          <dgm:bulletEnabled val="1"/>
        </dgm:presLayoutVars>
      </dgm:prSet>
      <dgm:spPr/>
    </dgm:pt>
    <dgm:pt modelId="{6B19252F-CB79-4FD9-A1A6-637851062463}" type="pres">
      <dgm:prSet presAssocID="{7CCE119F-D193-47F6-B9EC-E2F8141310EB}" presName="desTx" presStyleLbl="alignAccFollowNode1" presStyleIdx="1" presStyleCnt="3">
        <dgm:presLayoutVars>
          <dgm:bulletEnabled val="1"/>
        </dgm:presLayoutVars>
      </dgm:prSet>
      <dgm:spPr/>
    </dgm:pt>
    <dgm:pt modelId="{A9727DE2-4212-4348-9D5F-D960E92796BB}" type="pres">
      <dgm:prSet presAssocID="{0C26B6E9-B16F-4A1C-A178-83BB0DC8D319}" presName="space" presStyleCnt="0"/>
      <dgm:spPr/>
    </dgm:pt>
    <dgm:pt modelId="{73468791-AD70-4A15-A004-01A43C653413}" type="pres">
      <dgm:prSet presAssocID="{9EAD13CD-B519-460C-B1CD-157871EE3B56}" presName="composite" presStyleCnt="0"/>
      <dgm:spPr/>
    </dgm:pt>
    <dgm:pt modelId="{726DAAD8-B4D2-4C9D-B64A-85BA43C549A0}" type="pres">
      <dgm:prSet presAssocID="{9EAD13CD-B519-460C-B1CD-157871EE3B56}" presName="parTx" presStyleLbl="alignNode1" presStyleIdx="2" presStyleCnt="3">
        <dgm:presLayoutVars>
          <dgm:chMax val="0"/>
          <dgm:chPref val="0"/>
          <dgm:bulletEnabled val="1"/>
        </dgm:presLayoutVars>
      </dgm:prSet>
      <dgm:spPr/>
    </dgm:pt>
    <dgm:pt modelId="{D114A8B2-1CF0-44DF-9CF8-DBA0B8DB8987}" type="pres">
      <dgm:prSet presAssocID="{9EAD13CD-B519-460C-B1CD-157871EE3B56}" presName="desTx" presStyleLbl="alignAccFollowNode1" presStyleIdx="2" presStyleCnt="3">
        <dgm:presLayoutVars>
          <dgm:bulletEnabled val="1"/>
        </dgm:presLayoutVars>
      </dgm:prSet>
      <dgm:spPr/>
    </dgm:pt>
  </dgm:ptLst>
  <dgm:cxnLst>
    <dgm:cxn modelId="{0F240303-A30B-4E1B-8170-BF0122D72286}" srcId="{43E6BF07-4537-48F8-B4CB-46C158DA3629}" destId="{7CCE119F-D193-47F6-B9EC-E2F8141310EB}" srcOrd="1" destOrd="0" parTransId="{BD3247D4-58A3-4AD1-971C-63BE09555D01}" sibTransId="{0C26B6E9-B16F-4A1C-A178-83BB0DC8D319}"/>
    <dgm:cxn modelId="{C8B4DB0B-85D7-4382-8F93-1457ACEE837D}" srcId="{9EAD13CD-B519-460C-B1CD-157871EE3B56}" destId="{EA054BEB-C299-4533-A849-964DCDFC42B6}" srcOrd="0" destOrd="0" parTransId="{83FE7740-3281-4DBE-B25E-3DED02FCF176}" sibTransId="{CFB9DCA1-0EA9-4E41-BE41-E2527A8D779D}"/>
    <dgm:cxn modelId="{3A14C425-6B70-4177-88CB-B6FEBBC7C069}" srcId="{43E6BF07-4537-48F8-B4CB-46C158DA3629}" destId="{AFBEE241-CF9C-4AA7-BB3D-1EEB06D9F6BB}" srcOrd="0" destOrd="0" parTransId="{7A111595-CFBC-4D29-BC95-703C3BBF7CEB}" sibTransId="{A37097A5-6329-4CFC-92E1-642D03756896}"/>
    <dgm:cxn modelId="{518C9239-41EF-4991-89B4-1943544CE573}" type="presOf" srcId="{AFBEE241-CF9C-4AA7-BB3D-1EEB06D9F6BB}" destId="{8896405A-FDAC-4442-AD87-4EC5B8DAF235}" srcOrd="0" destOrd="0" presId="urn:microsoft.com/office/officeart/2005/8/layout/hList1"/>
    <dgm:cxn modelId="{2C13A164-79B7-4B53-8C65-8F3D0EC0595F}" type="presOf" srcId="{6BD94BDC-DB59-4BB5-905D-AF4984A71209}" destId="{6B19252F-CB79-4FD9-A1A6-637851062463}" srcOrd="0" destOrd="0" presId="urn:microsoft.com/office/officeart/2005/8/layout/hList1"/>
    <dgm:cxn modelId="{9FC72A45-0BEA-4984-AFC9-854C306ED0D9}" type="presOf" srcId="{EA054BEB-C299-4533-A849-964DCDFC42B6}" destId="{D114A8B2-1CF0-44DF-9CF8-DBA0B8DB8987}" srcOrd="0" destOrd="0" presId="urn:microsoft.com/office/officeart/2005/8/layout/hList1"/>
    <dgm:cxn modelId="{7EC8C248-D792-44A0-B391-DD05ACF1087B}" type="presOf" srcId="{43E6BF07-4537-48F8-B4CB-46C158DA3629}" destId="{27F74337-5D5A-403E-93C8-43795062DBDE}" srcOrd="0" destOrd="0" presId="urn:microsoft.com/office/officeart/2005/8/layout/hList1"/>
    <dgm:cxn modelId="{6349E149-3213-4DB5-B910-08CCBD2FC465}" type="presOf" srcId="{7CCE119F-D193-47F6-B9EC-E2F8141310EB}" destId="{2D4FD3FB-81A8-412A-92BD-8653E8890061}" srcOrd="0" destOrd="0" presId="urn:microsoft.com/office/officeart/2005/8/layout/hList1"/>
    <dgm:cxn modelId="{7F48F94B-8EAC-44E2-9126-C0427E6EC111}" srcId="{7CCE119F-D193-47F6-B9EC-E2F8141310EB}" destId="{6BD94BDC-DB59-4BB5-905D-AF4984A71209}" srcOrd="0" destOrd="0" parTransId="{D374125C-3EBB-47CF-90AF-5C332987CCF8}" sibTransId="{5E973DFE-3A9C-449D-BB6D-4C0CAB983B12}"/>
    <dgm:cxn modelId="{BE0B4675-57B3-4C3E-BB15-89758EBAA4C1}" srcId="{43E6BF07-4537-48F8-B4CB-46C158DA3629}" destId="{9EAD13CD-B519-460C-B1CD-157871EE3B56}" srcOrd="2" destOrd="0" parTransId="{2D10E9DE-F78C-488E-9E93-9BB3043A8CF6}" sibTransId="{BB6EE37A-4A94-4A04-8DD5-3C50F37AD610}"/>
    <dgm:cxn modelId="{37B97D95-B1FC-471C-81DE-C9A76C9E01BF}" srcId="{AFBEE241-CF9C-4AA7-BB3D-1EEB06D9F6BB}" destId="{B53D3FE0-5846-4A0E-8A01-290C92679A8D}" srcOrd="0" destOrd="0" parTransId="{FDBBC66A-BF83-40CB-9832-19E1C3B8333B}" sibTransId="{AA4EC792-79F1-490B-B926-103AB374A686}"/>
    <dgm:cxn modelId="{5F258AB1-D967-4075-B020-EF8DE096A040}" type="presOf" srcId="{9EAD13CD-B519-460C-B1CD-157871EE3B56}" destId="{726DAAD8-B4D2-4C9D-B64A-85BA43C549A0}" srcOrd="0" destOrd="0" presId="urn:microsoft.com/office/officeart/2005/8/layout/hList1"/>
    <dgm:cxn modelId="{86A8B7F1-7E2B-46BB-BCE8-7DB82E7CFCFD}" type="presOf" srcId="{B53D3FE0-5846-4A0E-8A01-290C92679A8D}" destId="{4D1614D5-F802-4D69-A8CB-F942A78AA0D8}" srcOrd="0" destOrd="0" presId="urn:microsoft.com/office/officeart/2005/8/layout/hList1"/>
    <dgm:cxn modelId="{FE3172A7-E742-4643-8A71-4B7B4E284DB5}" type="presParOf" srcId="{27F74337-5D5A-403E-93C8-43795062DBDE}" destId="{B55DA715-EB95-44AA-A3BB-AA4BF472DF3A}" srcOrd="0" destOrd="0" presId="urn:microsoft.com/office/officeart/2005/8/layout/hList1"/>
    <dgm:cxn modelId="{04485B32-8BBB-440A-BF40-C59427FA34D2}" type="presParOf" srcId="{B55DA715-EB95-44AA-A3BB-AA4BF472DF3A}" destId="{8896405A-FDAC-4442-AD87-4EC5B8DAF235}" srcOrd="0" destOrd="0" presId="urn:microsoft.com/office/officeart/2005/8/layout/hList1"/>
    <dgm:cxn modelId="{B2D7F7EC-D635-4E71-A0DC-2C4B2E4484F1}" type="presParOf" srcId="{B55DA715-EB95-44AA-A3BB-AA4BF472DF3A}" destId="{4D1614D5-F802-4D69-A8CB-F942A78AA0D8}" srcOrd="1" destOrd="0" presId="urn:microsoft.com/office/officeart/2005/8/layout/hList1"/>
    <dgm:cxn modelId="{8EF7AAE0-2047-4C51-9051-45468886C511}" type="presParOf" srcId="{27F74337-5D5A-403E-93C8-43795062DBDE}" destId="{B8A04DC4-9FB1-43E4-AC64-DB8FA9FFE2EA}" srcOrd="1" destOrd="0" presId="urn:microsoft.com/office/officeart/2005/8/layout/hList1"/>
    <dgm:cxn modelId="{15AE812F-04FF-4F78-95D8-0533FA68BE6D}" type="presParOf" srcId="{27F74337-5D5A-403E-93C8-43795062DBDE}" destId="{72D06210-4EEC-4F7D-A297-AE34F3D7524D}" srcOrd="2" destOrd="0" presId="urn:microsoft.com/office/officeart/2005/8/layout/hList1"/>
    <dgm:cxn modelId="{74D73DF5-09FA-47B3-BCF2-57A186ABA4EA}" type="presParOf" srcId="{72D06210-4EEC-4F7D-A297-AE34F3D7524D}" destId="{2D4FD3FB-81A8-412A-92BD-8653E8890061}" srcOrd="0" destOrd="0" presId="urn:microsoft.com/office/officeart/2005/8/layout/hList1"/>
    <dgm:cxn modelId="{4EF9230B-81B8-4897-9463-84F3EDACE1E0}" type="presParOf" srcId="{72D06210-4EEC-4F7D-A297-AE34F3D7524D}" destId="{6B19252F-CB79-4FD9-A1A6-637851062463}" srcOrd="1" destOrd="0" presId="urn:microsoft.com/office/officeart/2005/8/layout/hList1"/>
    <dgm:cxn modelId="{A04B9E2F-85EA-4E2E-97C4-7C042CE87107}" type="presParOf" srcId="{27F74337-5D5A-403E-93C8-43795062DBDE}" destId="{A9727DE2-4212-4348-9D5F-D960E92796BB}" srcOrd="3" destOrd="0" presId="urn:microsoft.com/office/officeart/2005/8/layout/hList1"/>
    <dgm:cxn modelId="{D55F3536-08A5-4A5C-8F18-C278AD23DCCF}" type="presParOf" srcId="{27F74337-5D5A-403E-93C8-43795062DBDE}" destId="{73468791-AD70-4A15-A004-01A43C653413}" srcOrd="4" destOrd="0" presId="urn:microsoft.com/office/officeart/2005/8/layout/hList1"/>
    <dgm:cxn modelId="{834B5794-5503-4873-B7AA-0F6A2C6549F7}" type="presParOf" srcId="{73468791-AD70-4A15-A004-01A43C653413}" destId="{726DAAD8-B4D2-4C9D-B64A-85BA43C549A0}" srcOrd="0" destOrd="0" presId="urn:microsoft.com/office/officeart/2005/8/layout/hList1"/>
    <dgm:cxn modelId="{82B3BBD3-5540-407D-96BC-742149F6A528}" type="presParOf" srcId="{73468791-AD70-4A15-A004-01A43C653413}" destId="{D114A8B2-1CF0-44DF-9CF8-DBA0B8DB898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026483-A4BE-44F6-8A13-815A03BD44E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2FBA6505-4F72-4C8F-8C54-E4325F9FDF14}">
      <dgm:prSet phldrT="[文本]"/>
      <dgm:spPr/>
      <dgm:t>
        <a:bodyPr/>
        <a:lstStyle/>
        <a:p>
          <a:r>
            <a:rPr lang="zh-CN" altLang="en-US" b="1" dirty="0">
              <a:solidFill>
                <a:schemeClr val="bg1"/>
              </a:solidFill>
            </a:rPr>
            <a:t>让企业</a:t>
          </a:r>
          <a:r>
            <a:rPr lang="zh-CN" altLang="zh-CN" b="1" dirty="0">
              <a:solidFill>
                <a:schemeClr val="bg1"/>
              </a:solidFill>
            </a:rPr>
            <a:t>具备新的数字化领导力</a:t>
          </a:r>
          <a:endParaRPr lang="zh-CN" altLang="en-US" dirty="0"/>
        </a:p>
      </dgm:t>
    </dgm:pt>
    <dgm:pt modelId="{B49EF785-8A19-4AA4-9433-9488BAAB5450}" type="parTrans" cxnId="{FA990E6C-8A9B-415B-9788-DC5E4AFF7984}">
      <dgm:prSet/>
      <dgm:spPr/>
      <dgm:t>
        <a:bodyPr/>
        <a:lstStyle/>
        <a:p>
          <a:endParaRPr lang="zh-CN" altLang="en-US"/>
        </a:p>
      </dgm:t>
    </dgm:pt>
    <dgm:pt modelId="{D4EBFF71-B075-427A-9E3C-EA6E1A806A62}" type="sibTrans" cxnId="{FA990E6C-8A9B-415B-9788-DC5E4AFF7984}">
      <dgm:prSet/>
      <dgm:spPr/>
      <dgm:t>
        <a:bodyPr/>
        <a:lstStyle/>
        <a:p>
          <a:endParaRPr lang="zh-CN" altLang="en-US"/>
        </a:p>
      </dgm:t>
    </dgm:pt>
    <dgm:pt modelId="{D86231D4-63C6-4E60-87C1-F9291A4F2B4C}">
      <dgm:prSet phldrT="[文本]"/>
      <dgm:spPr/>
      <dgm:t>
        <a:bodyPr/>
        <a:lstStyle/>
        <a:p>
          <a:r>
            <a:rPr lang="zh-CN" altLang="zh-CN" b="1" dirty="0">
              <a:solidFill>
                <a:schemeClr val="bg1"/>
              </a:solidFill>
            </a:rPr>
            <a:t>具备较强的市场整合能力</a:t>
          </a:r>
          <a:endParaRPr lang="zh-CN" altLang="en-US" dirty="0"/>
        </a:p>
      </dgm:t>
    </dgm:pt>
    <dgm:pt modelId="{F346FB81-5AA5-47D8-ADA0-A049EC144116}" type="parTrans" cxnId="{50CBFF1F-693C-48E6-B53D-4E1C3CDC9EE6}">
      <dgm:prSet/>
      <dgm:spPr/>
      <dgm:t>
        <a:bodyPr/>
        <a:lstStyle/>
        <a:p>
          <a:endParaRPr lang="zh-CN" altLang="en-US"/>
        </a:p>
      </dgm:t>
    </dgm:pt>
    <dgm:pt modelId="{249CC25D-F9F4-4CF4-BD2E-758009B153F0}" type="sibTrans" cxnId="{50CBFF1F-693C-48E6-B53D-4E1C3CDC9EE6}">
      <dgm:prSet/>
      <dgm:spPr/>
      <dgm:t>
        <a:bodyPr/>
        <a:lstStyle/>
        <a:p>
          <a:endParaRPr lang="zh-CN" altLang="en-US"/>
        </a:p>
      </dgm:t>
    </dgm:pt>
    <dgm:pt modelId="{732C5592-15F1-4644-AC8C-687126235BF3}">
      <dgm:prSet phldrT="[文本]"/>
      <dgm:spPr/>
      <dgm:t>
        <a:bodyPr/>
        <a:lstStyle/>
        <a:p>
          <a:r>
            <a:rPr lang="zh-CN" altLang="zh-CN" b="1" dirty="0">
              <a:solidFill>
                <a:schemeClr val="bg1"/>
              </a:solidFill>
            </a:rPr>
            <a:t>拥有数字化人才</a:t>
          </a:r>
          <a:endParaRPr lang="zh-CN" altLang="en-US" dirty="0"/>
        </a:p>
      </dgm:t>
    </dgm:pt>
    <dgm:pt modelId="{28DECCB3-A3D4-473E-8119-D217315C2D30}" type="parTrans" cxnId="{59A1C10C-5EF4-48B0-B962-1A46DEB27EFA}">
      <dgm:prSet/>
      <dgm:spPr/>
      <dgm:t>
        <a:bodyPr/>
        <a:lstStyle/>
        <a:p>
          <a:endParaRPr lang="zh-CN" altLang="en-US"/>
        </a:p>
      </dgm:t>
    </dgm:pt>
    <dgm:pt modelId="{E91BC73D-611B-4095-8958-BB0ED2FB8392}" type="sibTrans" cxnId="{59A1C10C-5EF4-48B0-B962-1A46DEB27EFA}">
      <dgm:prSet/>
      <dgm:spPr/>
      <dgm:t>
        <a:bodyPr/>
        <a:lstStyle/>
        <a:p>
          <a:endParaRPr lang="zh-CN" altLang="en-US"/>
        </a:p>
      </dgm:t>
    </dgm:pt>
    <dgm:pt modelId="{0CE4AACA-D0DD-4BE2-8ED3-DAF450347B51}">
      <dgm:prSet phldrT="[文本]"/>
      <dgm:spPr/>
      <dgm:t>
        <a:bodyPr/>
        <a:lstStyle/>
        <a:p>
          <a:r>
            <a:rPr lang="zh-CN" altLang="en-US" b="1" dirty="0">
              <a:solidFill>
                <a:schemeClr val="bg1"/>
              </a:solidFill>
            </a:rPr>
            <a:t>实现</a:t>
          </a:r>
          <a:r>
            <a:rPr lang="zh-CN" altLang="zh-CN" b="1" dirty="0">
              <a:solidFill>
                <a:schemeClr val="bg1"/>
              </a:solidFill>
            </a:rPr>
            <a:t>建立生态化企业系统的能力</a:t>
          </a:r>
          <a:endParaRPr lang="zh-CN" altLang="en-US" dirty="0"/>
        </a:p>
      </dgm:t>
    </dgm:pt>
    <dgm:pt modelId="{09B85783-2F7D-414A-A235-7005315678A8}" type="parTrans" cxnId="{E85498C0-2E24-4C36-A270-185C645A42DC}">
      <dgm:prSet/>
      <dgm:spPr/>
      <dgm:t>
        <a:bodyPr/>
        <a:lstStyle/>
        <a:p>
          <a:endParaRPr lang="zh-CN" altLang="en-US"/>
        </a:p>
      </dgm:t>
    </dgm:pt>
    <dgm:pt modelId="{2FF3111C-652F-4988-A536-A7A99B019171}" type="sibTrans" cxnId="{E85498C0-2E24-4C36-A270-185C645A42DC}">
      <dgm:prSet/>
      <dgm:spPr/>
      <dgm:t>
        <a:bodyPr/>
        <a:lstStyle/>
        <a:p>
          <a:endParaRPr lang="zh-CN" altLang="en-US"/>
        </a:p>
      </dgm:t>
    </dgm:pt>
    <dgm:pt modelId="{9CD8E72D-E9BA-4797-A84C-71C5790DA11B}">
      <dgm:prSet phldrT="[文本]"/>
      <dgm:spPr/>
      <dgm:t>
        <a:bodyPr/>
        <a:lstStyle/>
        <a:p>
          <a:r>
            <a:rPr lang="zh-CN" altLang="zh-CN" b="1" dirty="0">
              <a:solidFill>
                <a:schemeClr val="bg1"/>
              </a:solidFill>
            </a:rPr>
            <a:t>具备对市场的快速反应能力</a:t>
          </a:r>
          <a:endParaRPr lang="zh-CN" altLang="en-US" dirty="0"/>
        </a:p>
      </dgm:t>
    </dgm:pt>
    <dgm:pt modelId="{48454AC3-0870-4F24-81CA-4ABDD0F57465}" type="parTrans" cxnId="{B1354B8A-6E06-4A43-A358-22C90D208298}">
      <dgm:prSet/>
      <dgm:spPr/>
      <dgm:t>
        <a:bodyPr/>
        <a:lstStyle/>
        <a:p>
          <a:endParaRPr lang="zh-CN" altLang="en-US"/>
        </a:p>
      </dgm:t>
    </dgm:pt>
    <dgm:pt modelId="{C9497C7E-4D7C-4068-9C79-E4A325E4AA16}" type="sibTrans" cxnId="{B1354B8A-6E06-4A43-A358-22C90D208298}">
      <dgm:prSet/>
      <dgm:spPr/>
      <dgm:t>
        <a:bodyPr/>
        <a:lstStyle/>
        <a:p>
          <a:endParaRPr lang="zh-CN" altLang="en-US"/>
        </a:p>
      </dgm:t>
    </dgm:pt>
    <dgm:pt modelId="{3994D683-9CC7-43B7-AB0C-23EDF3266249}">
      <dgm:prSet phldrT="[文本]"/>
      <dgm:spPr/>
      <dgm:t>
        <a:bodyPr/>
        <a:lstStyle/>
        <a:p>
          <a:r>
            <a:rPr lang="zh-CN" altLang="zh-CN" b="1" dirty="0">
              <a:solidFill>
                <a:schemeClr val="bg1"/>
              </a:solidFill>
            </a:rPr>
            <a:t>建立企业的数据利用能力</a:t>
          </a:r>
          <a:endParaRPr lang="zh-CN" altLang="en-US" dirty="0"/>
        </a:p>
      </dgm:t>
    </dgm:pt>
    <dgm:pt modelId="{7F426737-4F5C-4C87-B16F-2BD3AC83DD98}" type="parTrans" cxnId="{498ED2D5-02F9-47D7-B2D9-5C44C1D13BA5}">
      <dgm:prSet/>
      <dgm:spPr/>
      <dgm:t>
        <a:bodyPr/>
        <a:lstStyle/>
        <a:p>
          <a:endParaRPr lang="zh-CN" altLang="en-US"/>
        </a:p>
      </dgm:t>
    </dgm:pt>
    <dgm:pt modelId="{9626882B-F26B-4241-95E1-CED09CA0BC57}" type="sibTrans" cxnId="{498ED2D5-02F9-47D7-B2D9-5C44C1D13BA5}">
      <dgm:prSet/>
      <dgm:spPr/>
      <dgm:t>
        <a:bodyPr/>
        <a:lstStyle/>
        <a:p>
          <a:endParaRPr lang="zh-CN" altLang="en-US"/>
        </a:p>
      </dgm:t>
    </dgm:pt>
    <dgm:pt modelId="{A2AA19BC-76AC-450B-929B-5D019BBF7BCF}" type="pres">
      <dgm:prSet presAssocID="{AB026483-A4BE-44F6-8A13-815A03BD44EB}" presName="linear" presStyleCnt="0">
        <dgm:presLayoutVars>
          <dgm:dir/>
          <dgm:animLvl val="lvl"/>
          <dgm:resizeHandles val="exact"/>
        </dgm:presLayoutVars>
      </dgm:prSet>
      <dgm:spPr/>
    </dgm:pt>
    <dgm:pt modelId="{44CF22AF-3844-4451-B5E0-AC54D6208B8B}" type="pres">
      <dgm:prSet presAssocID="{2FBA6505-4F72-4C8F-8C54-E4325F9FDF14}" presName="parentLin" presStyleCnt="0"/>
      <dgm:spPr/>
    </dgm:pt>
    <dgm:pt modelId="{C4D8D67B-C988-47F6-9B2C-879A7081E017}" type="pres">
      <dgm:prSet presAssocID="{2FBA6505-4F72-4C8F-8C54-E4325F9FDF14}" presName="parentLeftMargin" presStyleLbl="node1" presStyleIdx="0" presStyleCnt="6"/>
      <dgm:spPr/>
    </dgm:pt>
    <dgm:pt modelId="{F733A003-3F00-4D56-83FC-B2BC29E78EF3}" type="pres">
      <dgm:prSet presAssocID="{2FBA6505-4F72-4C8F-8C54-E4325F9FDF14}" presName="parentText" presStyleLbl="node1" presStyleIdx="0" presStyleCnt="6">
        <dgm:presLayoutVars>
          <dgm:chMax val="0"/>
          <dgm:bulletEnabled val="1"/>
        </dgm:presLayoutVars>
      </dgm:prSet>
      <dgm:spPr/>
    </dgm:pt>
    <dgm:pt modelId="{94C71ADC-A515-4B2C-96E3-75D4FE3A861A}" type="pres">
      <dgm:prSet presAssocID="{2FBA6505-4F72-4C8F-8C54-E4325F9FDF14}" presName="negativeSpace" presStyleCnt="0"/>
      <dgm:spPr/>
    </dgm:pt>
    <dgm:pt modelId="{6AE8095D-346B-4EC8-8E2F-F0F4CDCA1B30}" type="pres">
      <dgm:prSet presAssocID="{2FBA6505-4F72-4C8F-8C54-E4325F9FDF14}" presName="childText" presStyleLbl="conFgAcc1" presStyleIdx="0" presStyleCnt="6">
        <dgm:presLayoutVars>
          <dgm:bulletEnabled val="1"/>
        </dgm:presLayoutVars>
      </dgm:prSet>
      <dgm:spPr/>
    </dgm:pt>
    <dgm:pt modelId="{AB63D5BD-0E38-47C2-A57D-FD47DADDDF51}" type="pres">
      <dgm:prSet presAssocID="{D4EBFF71-B075-427A-9E3C-EA6E1A806A62}" presName="spaceBetweenRectangles" presStyleCnt="0"/>
      <dgm:spPr/>
    </dgm:pt>
    <dgm:pt modelId="{FAF4B1FB-491A-4413-8D3D-D2E474741FC3}" type="pres">
      <dgm:prSet presAssocID="{D86231D4-63C6-4E60-87C1-F9291A4F2B4C}" presName="parentLin" presStyleCnt="0"/>
      <dgm:spPr/>
    </dgm:pt>
    <dgm:pt modelId="{EC6F5152-79A0-4B02-8B84-A5E7CD31D93C}" type="pres">
      <dgm:prSet presAssocID="{D86231D4-63C6-4E60-87C1-F9291A4F2B4C}" presName="parentLeftMargin" presStyleLbl="node1" presStyleIdx="0" presStyleCnt="6"/>
      <dgm:spPr/>
    </dgm:pt>
    <dgm:pt modelId="{71485626-2000-4F1D-B403-243F03EB796A}" type="pres">
      <dgm:prSet presAssocID="{D86231D4-63C6-4E60-87C1-F9291A4F2B4C}" presName="parentText" presStyleLbl="node1" presStyleIdx="1" presStyleCnt="6">
        <dgm:presLayoutVars>
          <dgm:chMax val="0"/>
          <dgm:bulletEnabled val="1"/>
        </dgm:presLayoutVars>
      </dgm:prSet>
      <dgm:spPr/>
    </dgm:pt>
    <dgm:pt modelId="{F1B2602A-85A8-4EF4-A1F2-43D3C2EDCB64}" type="pres">
      <dgm:prSet presAssocID="{D86231D4-63C6-4E60-87C1-F9291A4F2B4C}" presName="negativeSpace" presStyleCnt="0"/>
      <dgm:spPr/>
    </dgm:pt>
    <dgm:pt modelId="{ED81E432-F7BF-40DE-9E11-320B1F7A04D3}" type="pres">
      <dgm:prSet presAssocID="{D86231D4-63C6-4E60-87C1-F9291A4F2B4C}" presName="childText" presStyleLbl="conFgAcc1" presStyleIdx="1" presStyleCnt="6">
        <dgm:presLayoutVars>
          <dgm:bulletEnabled val="1"/>
        </dgm:presLayoutVars>
      </dgm:prSet>
      <dgm:spPr/>
    </dgm:pt>
    <dgm:pt modelId="{9FF00B51-DBF8-49CB-94DB-A472D6270C4C}" type="pres">
      <dgm:prSet presAssocID="{249CC25D-F9F4-4CF4-BD2E-758009B153F0}" presName="spaceBetweenRectangles" presStyleCnt="0"/>
      <dgm:spPr/>
    </dgm:pt>
    <dgm:pt modelId="{ED8202E5-8280-4F92-A68B-8A41E3F3E6F3}" type="pres">
      <dgm:prSet presAssocID="{732C5592-15F1-4644-AC8C-687126235BF3}" presName="parentLin" presStyleCnt="0"/>
      <dgm:spPr/>
    </dgm:pt>
    <dgm:pt modelId="{CA6E3C3F-967A-411F-8F0E-4729FC70953F}" type="pres">
      <dgm:prSet presAssocID="{732C5592-15F1-4644-AC8C-687126235BF3}" presName="parentLeftMargin" presStyleLbl="node1" presStyleIdx="1" presStyleCnt="6"/>
      <dgm:spPr/>
    </dgm:pt>
    <dgm:pt modelId="{DE5B213C-62B7-4789-B8AC-2BAECD765B40}" type="pres">
      <dgm:prSet presAssocID="{732C5592-15F1-4644-AC8C-687126235BF3}" presName="parentText" presStyleLbl="node1" presStyleIdx="2" presStyleCnt="6">
        <dgm:presLayoutVars>
          <dgm:chMax val="0"/>
          <dgm:bulletEnabled val="1"/>
        </dgm:presLayoutVars>
      </dgm:prSet>
      <dgm:spPr/>
    </dgm:pt>
    <dgm:pt modelId="{EFAD4F15-C895-48F5-B3A5-5A92A7D0D0BE}" type="pres">
      <dgm:prSet presAssocID="{732C5592-15F1-4644-AC8C-687126235BF3}" presName="negativeSpace" presStyleCnt="0"/>
      <dgm:spPr/>
    </dgm:pt>
    <dgm:pt modelId="{27F59655-80BD-4C88-9E7C-ED62C9FA48EE}" type="pres">
      <dgm:prSet presAssocID="{732C5592-15F1-4644-AC8C-687126235BF3}" presName="childText" presStyleLbl="conFgAcc1" presStyleIdx="2" presStyleCnt="6">
        <dgm:presLayoutVars>
          <dgm:bulletEnabled val="1"/>
        </dgm:presLayoutVars>
      </dgm:prSet>
      <dgm:spPr/>
    </dgm:pt>
    <dgm:pt modelId="{369A4A0D-A41C-4FE7-8D1B-F551112633D5}" type="pres">
      <dgm:prSet presAssocID="{E91BC73D-611B-4095-8958-BB0ED2FB8392}" presName="spaceBetweenRectangles" presStyleCnt="0"/>
      <dgm:spPr/>
    </dgm:pt>
    <dgm:pt modelId="{682EA68F-0A90-4384-B0AE-2CEDC66EBD64}" type="pres">
      <dgm:prSet presAssocID="{0CE4AACA-D0DD-4BE2-8ED3-DAF450347B51}" presName="parentLin" presStyleCnt="0"/>
      <dgm:spPr/>
    </dgm:pt>
    <dgm:pt modelId="{8054F9E3-E176-40F1-9813-1CBF4D219E61}" type="pres">
      <dgm:prSet presAssocID="{0CE4AACA-D0DD-4BE2-8ED3-DAF450347B51}" presName="parentLeftMargin" presStyleLbl="node1" presStyleIdx="2" presStyleCnt="6"/>
      <dgm:spPr/>
    </dgm:pt>
    <dgm:pt modelId="{B325EDD9-D52B-4B64-BB80-E97B6655CD19}" type="pres">
      <dgm:prSet presAssocID="{0CE4AACA-D0DD-4BE2-8ED3-DAF450347B51}" presName="parentText" presStyleLbl="node1" presStyleIdx="3" presStyleCnt="6">
        <dgm:presLayoutVars>
          <dgm:chMax val="0"/>
          <dgm:bulletEnabled val="1"/>
        </dgm:presLayoutVars>
      </dgm:prSet>
      <dgm:spPr/>
    </dgm:pt>
    <dgm:pt modelId="{A02F098A-B095-45FF-828C-CE82677964C1}" type="pres">
      <dgm:prSet presAssocID="{0CE4AACA-D0DD-4BE2-8ED3-DAF450347B51}" presName="negativeSpace" presStyleCnt="0"/>
      <dgm:spPr/>
    </dgm:pt>
    <dgm:pt modelId="{91D4F030-432C-4138-A338-543E0187CE7A}" type="pres">
      <dgm:prSet presAssocID="{0CE4AACA-D0DD-4BE2-8ED3-DAF450347B51}" presName="childText" presStyleLbl="conFgAcc1" presStyleIdx="3" presStyleCnt="6">
        <dgm:presLayoutVars>
          <dgm:bulletEnabled val="1"/>
        </dgm:presLayoutVars>
      </dgm:prSet>
      <dgm:spPr/>
    </dgm:pt>
    <dgm:pt modelId="{89008D75-C811-428F-9BE5-2263D89B03FE}" type="pres">
      <dgm:prSet presAssocID="{2FF3111C-652F-4988-A536-A7A99B019171}" presName="spaceBetweenRectangles" presStyleCnt="0"/>
      <dgm:spPr/>
    </dgm:pt>
    <dgm:pt modelId="{36BB3281-B9B1-4E0F-AF6D-D0C49212506A}" type="pres">
      <dgm:prSet presAssocID="{9CD8E72D-E9BA-4797-A84C-71C5790DA11B}" presName="parentLin" presStyleCnt="0"/>
      <dgm:spPr/>
    </dgm:pt>
    <dgm:pt modelId="{AA9FD31D-8805-4F4A-A37D-3A4A529845F0}" type="pres">
      <dgm:prSet presAssocID="{9CD8E72D-E9BA-4797-A84C-71C5790DA11B}" presName="parentLeftMargin" presStyleLbl="node1" presStyleIdx="3" presStyleCnt="6"/>
      <dgm:spPr/>
    </dgm:pt>
    <dgm:pt modelId="{C795AAF7-3A05-4662-9AE1-0CC11157230C}" type="pres">
      <dgm:prSet presAssocID="{9CD8E72D-E9BA-4797-A84C-71C5790DA11B}" presName="parentText" presStyleLbl="node1" presStyleIdx="4" presStyleCnt="6">
        <dgm:presLayoutVars>
          <dgm:chMax val="0"/>
          <dgm:bulletEnabled val="1"/>
        </dgm:presLayoutVars>
      </dgm:prSet>
      <dgm:spPr/>
    </dgm:pt>
    <dgm:pt modelId="{5885ADED-6FB7-42FF-90DC-68FB8B283F3A}" type="pres">
      <dgm:prSet presAssocID="{9CD8E72D-E9BA-4797-A84C-71C5790DA11B}" presName="negativeSpace" presStyleCnt="0"/>
      <dgm:spPr/>
    </dgm:pt>
    <dgm:pt modelId="{1DBA4988-21E4-430F-88CD-C90EC2C0AFA2}" type="pres">
      <dgm:prSet presAssocID="{9CD8E72D-E9BA-4797-A84C-71C5790DA11B}" presName="childText" presStyleLbl="conFgAcc1" presStyleIdx="4" presStyleCnt="6">
        <dgm:presLayoutVars>
          <dgm:bulletEnabled val="1"/>
        </dgm:presLayoutVars>
      </dgm:prSet>
      <dgm:spPr/>
    </dgm:pt>
    <dgm:pt modelId="{484E5D07-2018-41AB-BDAA-456B8D07319E}" type="pres">
      <dgm:prSet presAssocID="{C9497C7E-4D7C-4068-9C79-E4A325E4AA16}" presName="spaceBetweenRectangles" presStyleCnt="0"/>
      <dgm:spPr/>
    </dgm:pt>
    <dgm:pt modelId="{F1E5930C-175C-429C-93F8-34A061FB11E2}" type="pres">
      <dgm:prSet presAssocID="{3994D683-9CC7-43B7-AB0C-23EDF3266249}" presName="parentLin" presStyleCnt="0"/>
      <dgm:spPr/>
    </dgm:pt>
    <dgm:pt modelId="{4E6FC46C-D213-41E7-AD05-54A33D6B461B}" type="pres">
      <dgm:prSet presAssocID="{3994D683-9CC7-43B7-AB0C-23EDF3266249}" presName="parentLeftMargin" presStyleLbl="node1" presStyleIdx="4" presStyleCnt="6"/>
      <dgm:spPr/>
    </dgm:pt>
    <dgm:pt modelId="{71FA6CEA-61F7-4C0C-98AA-F147FC2C61A8}" type="pres">
      <dgm:prSet presAssocID="{3994D683-9CC7-43B7-AB0C-23EDF3266249}" presName="parentText" presStyleLbl="node1" presStyleIdx="5" presStyleCnt="6">
        <dgm:presLayoutVars>
          <dgm:chMax val="0"/>
          <dgm:bulletEnabled val="1"/>
        </dgm:presLayoutVars>
      </dgm:prSet>
      <dgm:spPr/>
    </dgm:pt>
    <dgm:pt modelId="{0B80904F-9636-46D0-B4EF-4993C42F5824}" type="pres">
      <dgm:prSet presAssocID="{3994D683-9CC7-43B7-AB0C-23EDF3266249}" presName="negativeSpace" presStyleCnt="0"/>
      <dgm:spPr/>
    </dgm:pt>
    <dgm:pt modelId="{C3162CEB-F05D-4E07-888A-21881A3853DC}" type="pres">
      <dgm:prSet presAssocID="{3994D683-9CC7-43B7-AB0C-23EDF3266249}" presName="childText" presStyleLbl="conFgAcc1" presStyleIdx="5" presStyleCnt="6">
        <dgm:presLayoutVars>
          <dgm:bulletEnabled val="1"/>
        </dgm:presLayoutVars>
      </dgm:prSet>
      <dgm:spPr/>
    </dgm:pt>
  </dgm:ptLst>
  <dgm:cxnLst>
    <dgm:cxn modelId="{59A1C10C-5EF4-48B0-B962-1A46DEB27EFA}" srcId="{AB026483-A4BE-44F6-8A13-815A03BD44EB}" destId="{732C5592-15F1-4644-AC8C-687126235BF3}" srcOrd="2" destOrd="0" parTransId="{28DECCB3-A3D4-473E-8119-D217315C2D30}" sibTransId="{E91BC73D-611B-4095-8958-BB0ED2FB8392}"/>
    <dgm:cxn modelId="{1497E713-914E-4D8E-AB67-F6DF18207743}" type="presOf" srcId="{2FBA6505-4F72-4C8F-8C54-E4325F9FDF14}" destId="{C4D8D67B-C988-47F6-9B2C-879A7081E017}" srcOrd="0" destOrd="0" presId="urn:microsoft.com/office/officeart/2005/8/layout/list1"/>
    <dgm:cxn modelId="{50CBFF1F-693C-48E6-B53D-4E1C3CDC9EE6}" srcId="{AB026483-A4BE-44F6-8A13-815A03BD44EB}" destId="{D86231D4-63C6-4E60-87C1-F9291A4F2B4C}" srcOrd="1" destOrd="0" parTransId="{F346FB81-5AA5-47D8-ADA0-A049EC144116}" sibTransId="{249CC25D-F9F4-4CF4-BD2E-758009B153F0}"/>
    <dgm:cxn modelId="{5F0D6F20-F8F6-47AA-83DE-7C1C4E10F05D}" type="presOf" srcId="{2FBA6505-4F72-4C8F-8C54-E4325F9FDF14}" destId="{F733A003-3F00-4D56-83FC-B2BC29E78EF3}" srcOrd="1" destOrd="0" presId="urn:microsoft.com/office/officeart/2005/8/layout/list1"/>
    <dgm:cxn modelId="{C9F55928-F978-474B-9D36-5D4145B1C37E}" type="presOf" srcId="{0CE4AACA-D0DD-4BE2-8ED3-DAF450347B51}" destId="{B325EDD9-D52B-4B64-BB80-E97B6655CD19}" srcOrd="1" destOrd="0" presId="urn:microsoft.com/office/officeart/2005/8/layout/list1"/>
    <dgm:cxn modelId="{3FB2DD29-9D80-4060-9C18-6F0E367E5ECE}" type="presOf" srcId="{9CD8E72D-E9BA-4797-A84C-71C5790DA11B}" destId="{C795AAF7-3A05-4662-9AE1-0CC11157230C}" srcOrd="1" destOrd="0" presId="urn:microsoft.com/office/officeart/2005/8/layout/list1"/>
    <dgm:cxn modelId="{1360403B-B858-4667-AC41-361FD1C9CBDD}" type="presOf" srcId="{3994D683-9CC7-43B7-AB0C-23EDF3266249}" destId="{4E6FC46C-D213-41E7-AD05-54A33D6B461B}" srcOrd="0" destOrd="0" presId="urn:microsoft.com/office/officeart/2005/8/layout/list1"/>
    <dgm:cxn modelId="{FA990E6C-8A9B-415B-9788-DC5E4AFF7984}" srcId="{AB026483-A4BE-44F6-8A13-815A03BD44EB}" destId="{2FBA6505-4F72-4C8F-8C54-E4325F9FDF14}" srcOrd="0" destOrd="0" parTransId="{B49EF785-8A19-4AA4-9433-9488BAAB5450}" sibTransId="{D4EBFF71-B075-427A-9E3C-EA6E1A806A62}"/>
    <dgm:cxn modelId="{9CFE234F-496E-49C2-AA4C-B86D06A1CA4F}" type="presOf" srcId="{D86231D4-63C6-4E60-87C1-F9291A4F2B4C}" destId="{71485626-2000-4F1D-B403-243F03EB796A}" srcOrd="1" destOrd="0" presId="urn:microsoft.com/office/officeart/2005/8/layout/list1"/>
    <dgm:cxn modelId="{DE3AAD7D-C4B6-452E-A90A-58DC2A1CD4F8}" type="presOf" srcId="{3994D683-9CC7-43B7-AB0C-23EDF3266249}" destId="{71FA6CEA-61F7-4C0C-98AA-F147FC2C61A8}" srcOrd="1" destOrd="0" presId="urn:microsoft.com/office/officeart/2005/8/layout/list1"/>
    <dgm:cxn modelId="{A5ADA789-9B14-40C1-984F-BA3A0FDAE9A5}" type="presOf" srcId="{AB026483-A4BE-44F6-8A13-815A03BD44EB}" destId="{A2AA19BC-76AC-450B-929B-5D019BBF7BCF}" srcOrd="0" destOrd="0" presId="urn:microsoft.com/office/officeart/2005/8/layout/list1"/>
    <dgm:cxn modelId="{B1354B8A-6E06-4A43-A358-22C90D208298}" srcId="{AB026483-A4BE-44F6-8A13-815A03BD44EB}" destId="{9CD8E72D-E9BA-4797-A84C-71C5790DA11B}" srcOrd="4" destOrd="0" parTransId="{48454AC3-0870-4F24-81CA-4ABDD0F57465}" sibTransId="{C9497C7E-4D7C-4068-9C79-E4A325E4AA16}"/>
    <dgm:cxn modelId="{EFAA499A-3A92-492D-88E6-EFDA096EECAB}" type="presOf" srcId="{0CE4AACA-D0DD-4BE2-8ED3-DAF450347B51}" destId="{8054F9E3-E176-40F1-9813-1CBF4D219E61}" srcOrd="0" destOrd="0" presId="urn:microsoft.com/office/officeart/2005/8/layout/list1"/>
    <dgm:cxn modelId="{E85498C0-2E24-4C36-A270-185C645A42DC}" srcId="{AB026483-A4BE-44F6-8A13-815A03BD44EB}" destId="{0CE4AACA-D0DD-4BE2-8ED3-DAF450347B51}" srcOrd="3" destOrd="0" parTransId="{09B85783-2F7D-414A-A235-7005315678A8}" sibTransId="{2FF3111C-652F-4988-A536-A7A99B019171}"/>
    <dgm:cxn modelId="{CB1203C5-7E3C-4E83-83E3-60E9D1BD17F5}" type="presOf" srcId="{D86231D4-63C6-4E60-87C1-F9291A4F2B4C}" destId="{EC6F5152-79A0-4B02-8B84-A5E7CD31D93C}" srcOrd="0" destOrd="0" presId="urn:microsoft.com/office/officeart/2005/8/layout/list1"/>
    <dgm:cxn modelId="{498ED2D5-02F9-47D7-B2D9-5C44C1D13BA5}" srcId="{AB026483-A4BE-44F6-8A13-815A03BD44EB}" destId="{3994D683-9CC7-43B7-AB0C-23EDF3266249}" srcOrd="5" destOrd="0" parTransId="{7F426737-4F5C-4C87-B16F-2BD3AC83DD98}" sibTransId="{9626882B-F26B-4241-95E1-CED09CA0BC57}"/>
    <dgm:cxn modelId="{E2BA7FD8-E786-4EAE-9FCF-71AE144190D3}" type="presOf" srcId="{732C5592-15F1-4644-AC8C-687126235BF3}" destId="{DE5B213C-62B7-4789-B8AC-2BAECD765B40}" srcOrd="1" destOrd="0" presId="urn:microsoft.com/office/officeart/2005/8/layout/list1"/>
    <dgm:cxn modelId="{EF4C22E5-8D6A-4450-BD85-A61FB2E582A2}" type="presOf" srcId="{732C5592-15F1-4644-AC8C-687126235BF3}" destId="{CA6E3C3F-967A-411F-8F0E-4729FC70953F}" srcOrd="0" destOrd="0" presId="urn:microsoft.com/office/officeart/2005/8/layout/list1"/>
    <dgm:cxn modelId="{A3D134F0-A69F-4D52-94A2-0F2B63DBFFF7}" type="presOf" srcId="{9CD8E72D-E9BA-4797-A84C-71C5790DA11B}" destId="{AA9FD31D-8805-4F4A-A37D-3A4A529845F0}" srcOrd="0" destOrd="0" presId="urn:microsoft.com/office/officeart/2005/8/layout/list1"/>
    <dgm:cxn modelId="{77F24286-2DDB-40F4-98D3-24447D25D00C}" type="presParOf" srcId="{A2AA19BC-76AC-450B-929B-5D019BBF7BCF}" destId="{44CF22AF-3844-4451-B5E0-AC54D6208B8B}" srcOrd="0" destOrd="0" presId="urn:microsoft.com/office/officeart/2005/8/layout/list1"/>
    <dgm:cxn modelId="{BA9B278D-184A-4DEE-B0FD-9BEAF1FEE282}" type="presParOf" srcId="{44CF22AF-3844-4451-B5E0-AC54D6208B8B}" destId="{C4D8D67B-C988-47F6-9B2C-879A7081E017}" srcOrd="0" destOrd="0" presId="urn:microsoft.com/office/officeart/2005/8/layout/list1"/>
    <dgm:cxn modelId="{47C219BA-51BC-44F0-82C4-D6C665D1401E}" type="presParOf" srcId="{44CF22AF-3844-4451-B5E0-AC54D6208B8B}" destId="{F733A003-3F00-4D56-83FC-B2BC29E78EF3}" srcOrd="1" destOrd="0" presId="urn:microsoft.com/office/officeart/2005/8/layout/list1"/>
    <dgm:cxn modelId="{DEAC8713-C475-46BD-963D-6ABAD8CEE7AA}" type="presParOf" srcId="{A2AA19BC-76AC-450B-929B-5D019BBF7BCF}" destId="{94C71ADC-A515-4B2C-96E3-75D4FE3A861A}" srcOrd="1" destOrd="0" presId="urn:microsoft.com/office/officeart/2005/8/layout/list1"/>
    <dgm:cxn modelId="{0EC24038-CC2D-4B98-B8EF-09E8EADBD53C}" type="presParOf" srcId="{A2AA19BC-76AC-450B-929B-5D019BBF7BCF}" destId="{6AE8095D-346B-4EC8-8E2F-F0F4CDCA1B30}" srcOrd="2" destOrd="0" presId="urn:microsoft.com/office/officeart/2005/8/layout/list1"/>
    <dgm:cxn modelId="{96DA10A4-6304-4A99-B1CC-AFEACE2872CF}" type="presParOf" srcId="{A2AA19BC-76AC-450B-929B-5D019BBF7BCF}" destId="{AB63D5BD-0E38-47C2-A57D-FD47DADDDF51}" srcOrd="3" destOrd="0" presId="urn:microsoft.com/office/officeart/2005/8/layout/list1"/>
    <dgm:cxn modelId="{B0F3AD0C-5013-48CA-9849-1A83D0DC552E}" type="presParOf" srcId="{A2AA19BC-76AC-450B-929B-5D019BBF7BCF}" destId="{FAF4B1FB-491A-4413-8D3D-D2E474741FC3}" srcOrd="4" destOrd="0" presId="urn:microsoft.com/office/officeart/2005/8/layout/list1"/>
    <dgm:cxn modelId="{C3478932-3C45-4EB6-A1F5-A18602A4CB36}" type="presParOf" srcId="{FAF4B1FB-491A-4413-8D3D-D2E474741FC3}" destId="{EC6F5152-79A0-4B02-8B84-A5E7CD31D93C}" srcOrd="0" destOrd="0" presId="urn:microsoft.com/office/officeart/2005/8/layout/list1"/>
    <dgm:cxn modelId="{6053245A-4CEF-4097-98F0-11D2A92DC2CB}" type="presParOf" srcId="{FAF4B1FB-491A-4413-8D3D-D2E474741FC3}" destId="{71485626-2000-4F1D-B403-243F03EB796A}" srcOrd="1" destOrd="0" presId="urn:microsoft.com/office/officeart/2005/8/layout/list1"/>
    <dgm:cxn modelId="{C86761CA-5E45-4989-A466-5408CE269A13}" type="presParOf" srcId="{A2AA19BC-76AC-450B-929B-5D019BBF7BCF}" destId="{F1B2602A-85A8-4EF4-A1F2-43D3C2EDCB64}" srcOrd="5" destOrd="0" presId="urn:microsoft.com/office/officeart/2005/8/layout/list1"/>
    <dgm:cxn modelId="{7B0CCEE4-46AE-4406-BAC6-F6840673B88C}" type="presParOf" srcId="{A2AA19BC-76AC-450B-929B-5D019BBF7BCF}" destId="{ED81E432-F7BF-40DE-9E11-320B1F7A04D3}" srcOrd="6" destOrd="0" presId="urn:microsoft.com/office/officeart/2005/8/layout/list1"/>
    <dgm:cxn modelId="{A25E2F62-41C6-45D4-BEFF-7508D1B66DE8}" type="presParOf" srcId="{A2AA19BC-76AC-450B-929B-5D019BBF7BCF}" destId="{9FF00B51-DBF8-49CB-94DB-A472D6270C4C}" srcOrd="7" destOrd="0" presId="urn:microsoft.com/office/officeart/2005/8/layout/list1"/>
    <dgm:cxn modelId="{7CAD0296-53F8-4592-9888-258C4C859619}" type="presParOf" srcId="{A2AA19BC-76AC-450B-929B-5D019BBF7BCF}" destId="{ED8202E5-8280-4F92-A68B-8A41E3F3E6F3}" srcOrd="8" destOrd="0" presId="urn:microsoft.com/office/officeart/2005/8/layout/list1"/>
    <dgm:cxn modelId="{6CCE8D5C-266C-4F54-8742-8124ACB26E59}" type="presParOf" srcId="{ED8202E5-8280-4F92-A68B-8A41E3F3E6F3}" destId="{CA6E3C3F-967A-411F-8F0E-4729FC70953F}" srcOrd="0" destOrd="0" presId="urn:microsoft.com/office/officeart/2005/8/layout/list1"/>
    <dgm:cxn modelId="{12B42DF7-6AEF-49E5-B067-DEF8888246D9}" type="presParOf" srcId="{ED8202E5-8280-4F92-A68B-8A41E3F3E6F3}" destId="{DE5B213C-62B7-4789-B8AC-2BAECD765B40}" srcOrd="1" destOrd="0" presId="urn:microsoft.com/office/officeart/2005/8/layout/list1"/>
    <dgm:cxn modelId="{DF79E17B-B94F-4AEB-B546-8C5360459E78}" type="presParOf" srcId="{A2AA19BC-76AC-450B-929B-5D019BBF7BCF}" destId="{EFAD4F15-C895-48F5-B3A5-5A92A7D0D0BE}" srcOrd="9" destOrd="0" presId="urn:microsoft.com/office/officeart/2005/8/layout/list1"/>
    <dgm:cxn modelId="{6B299625-A846-472A-9412-031539D41CD0}" type="presParOf" srcId="{A2AA19BC-76AC-450B-929B-5D019BBF7BCF}" destId="{27F59655-80BD-4C88-9E7C-ED62C9FA48EE}" srcOrd="10" destOrd="0" presId="urn:microsoft.com/office/officeart/2005/8/layout/list1"/>
    <dgm:cxn modelId="{E4F3E4D4-F837-403C-AEFA-AF1D75CC6D72}" type="presParOf" srcId="{A2AA19BC-76AC-450B-929B-5D019BBF7BCF}" destId="{369A4A0D-A41C-4FE7-8D1B-F551112633D5}" srcOrd="11" destOrd="0" presId="urn:microsoft.com/office/officeart/2005/8/layout/list1"/>
    <dgm:cxn modelId="{3D1AFADA-3D0C-4C31-87B1-8D1347A8DDBB}" type="presParOf" srcId="{A2AA19BC-76AC-450B-929B-5D019BBF7BCF}" destId="{682EA68F-0A90-4384-B0AE-2CEDC66EBD64}" srcOrd="12" destOrd="0" presId="urn:microsoft.com/office/officeart/2005/8/layout/list1"/>
    <dgm:cxn modelId="{E4F426A9-BC40-4F6E-8213-6BE2B794E471}" type="presParOf" srcId="{682EA68F-0A90-4384-B0AE-2CEDC66EBD64}" destId="{8054F9E3-E176-40F1-9813-1CBF4D219E61}" srcOrd="0" destOrd="0" presId="urn:microsoft.com/office/officeart/2005/8/layout/list1"/>
    <dgm:cxn modelId="{AA699858-B3E5-42CA-8A25-BEDD4331D8B4}" type="presParOf" srcId="{682EA68F-0A90-4384-B0AE-2CEDC66EBD64}" destId="{B325EDD9-D52B-4B64-BB80-E97B6655CD19}" srcOrd="1" destOrd="0" presId="urn:microsoft.com/office/officeart/2005/8/layout/list1"/>
    <dgm:cxn modelId="{ADFC9B81-02A6-4047-B759-6E9588B4CE50}" type="presParOf" srcId="{A2AA19BC-76AC-450B-929B-5D019BBF7BCF}" destId="{A02F098A-B095-45FF-828C-CE82677964C1}" srcOrd="13" destOrd="0" presId="urn:microsoft.com/office/officeart/2005/8/layout/list1"/>
    <dgm:cxn modelId="{15728185-A083-4E20-92A1-BD50F228B7AC}" type="presParOf" srcId="{A2AA19BC-76AC-450B-929B-5D019BBF7BCF}" destId="{91D4F030-432C-4138-A338-543E0187CE7A}" srcOrd="14" destOrd="0" presId="urn:microsoft.com/office/officeart/2005/8/layout/list1"/>
    <dgm:cxn modelId="{48E3B304-DF2B-4497-8CE2-DC785ECD9A5F}" type="presParOf" srcId="{A2AA19BC-76AC-450B-929B-5D019BBF7BCF}" destId="{89008D75-C811-428F-9BE5-2263D89B03FE}" srcOrd="15" destOrd="0" presId="urn:microsoft.com/office/officeart/2005/8/layout/list1"/>
    <dgm:cxn modelId="{096FEC59-9D6B-49D8-A7A1-9A5876CCD9C1}" type="presParOf" srcId="{A2AA19BC-76AC-450B-929B-5D019BBF7BCF}" destId="{36BB3281-B9B1-4E0F-AF6D-D0C49212506A}" srcOrd="16" destOrd="0" presId="urn:microsoft.com/office/officeart/2005/8/layout/list1"/>
    <dgm:cxn modelId="{40771699-CFFA-4A89-A874-66E098CC4EC6}" type="presParOf" srcId="{36BB3281-B9B1-4E0F-AF6D-D0C49212506A}" destId="{AA9FD31D-8805-4F4A-A37D-3A4A529845F0}" srcOrd="0" destOrd="0" presId="urn:microsoft.com/office/officeart/2005/8/layout/list1"/>
    <dgm:cxn modelId="{55E7B039-7020-4929-A78D-A20CC4A5B808}" type="presParOf" srcId="{36BB3281-B9B1-4E0F-AF6D-D0C49212506A}" destId="{C795AAF7-3A05-4662-9AE1-0CC11157230C}" srcOrd="1" destOrd="0" presId="urn:microsoft.com/office/officeart/2005/8/layout/list1"/>
    <dgm:cxn modelId="{972F0140-3CA6-4F00-B483-4DE07C7E1CE5}" type="presParOf" srcId="{A2AA19BC-76AC-450B-929B-5D019BBF7BCF}" destId="{5885ADED-6FB7-42FF-90DC-68FB8B283F3A}" srcOrd="17" destOrd="0" presId="urn:microsoft.com/office/officeart/2005/8/layout/list1"/>
    <dgm:cxn modelId="{E03BBCEE-677F-4B5B-A803-4D56AB96FB54}" type="presParOf" srcId="{A2AA19BC-76AC-450B-929B-5D019BBF7BCF}" destId="{1DBA4988-21E4-430F-88CD-C90EC2C0AFA2}" srcOrd="18" destOrd="0" presId="urn:microsoft.com/office/officeart/2005/8/layout/list1"/>
    <dgm:cxn modelId="{03EC1586-1337-4BAD-A1FB-B4F344D50382}" type="presParOf" srcId="{A2AA19BC-76AC-450B-929B-5D019BBF7BCF}" destId="{484E5D07-2018-41AB-BDAA-456B8D07319E}" srcOrd="19" destOrd="0" presId="urn:microsoft.com/office/officeart/2005/8/layout/list1"/>
    <dgm:cxn modelId="{336C62AE-8AE6-4B3E-B97F-0626EA07AD4C}" type="presParOf" srcId="{A2AA19BC-76AC-450B-929B-5D019BBF7BCF}" destId="{F1E5930C-175C-429C-93F8-34A061FB11E2}" srcOrd="20" destOrd="0" presId="urn:microsoft.com/office/officeart/2005/8/layout/list1"/>
    <dgm:cxn modelId="{3714DB9D-EED4-456C-B515-DB127F927B56}" type="presParOf" srcId="{F1E5930C-175C-429C-93F8-34A061FB11E2}" destId="{4E6FC46C-D213-41E7-AD05-54A33D6B461B}" srcOrd="0" destOrd="0" presId="urn:microsoft.com/office/officeart/2005/8/layout/list1"/>
    <dgm:cxn modelId="{2C0C6D16-5B2D-4D2E-80E4-3DC04543E567}" type="presParOf" srcId="{F1E5930C-175C-429C-93F8-34A061FB11E2}" destId="{71FA6CEA-61F7-4C0C-98AA-F147FC2C61A8}" srcOrd="1" destOrd="0" presId="urn:microsoft.com/office/officeart/2005/8/layout/list1"/>
    <dgm:cxn modelId="{1B4262EA-AF35-4619-82C0-1465DF8ED737}" type="presParOf" srcId="{A2AA19BC-76AC-450B-929B-5D019BBF7BCF}" destId="{0B80904F-9636-46D0-B4EF-4993C42F5824}" srcOrd="21" destOrd="0" presId="urn:microsoft.com/office/officeart/2005/8/layout/list1"/>
    <dgm:cxn modelId="{3124D31E-3C71-46C3-A316-6E4756217E5A}" type="presParOf" srcId="{A2AA19BC-76AC-450B-929B-5D019BBF7BCF}" destId="{C3162CEB-F05D-4E07-888A-21881A3853DC}"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8F443A-117B-4807-BC75-F3A135EE2D12}"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zh-CN" altLang="en-US"/>
        </a:p>
      </dgm:t>
    </dgm:pt>
    <dgm:pt modelId="{6234EE00-17C5-4C01-94DE-55B5B60BBC7D}">
      <dgm:prSet phldrT="[文本]"/>
      <dgm:spPr/>
      <dgm:t>
        <a:bodyPr/>
        <a:lstStyle/>
        <a:p>
          <a:r>
            <a:rPr lang="zh-CN" altLang="en-US" dirty="0"/>
            <a:t>面临的挑战</a:t>
          </a:r>
        </a:p>
      </dgm:t>
    </dgm:pt>
    <dgm:pt modelId="{266BE660-BF49-4659-ABB0-D46182988821}" type="parTrans" cxnId="{81C5A225-775A-4115-90C4-0813E191339C}">
      <dgm:prSet/>
      <dgm:spPr/>
      <dgm:t>
        <a:bodyPr/>
        <a:lstStyle/>
        <a:p>
          <a:endParaRPr lang="zh-CN" altLang="en-US"/>
        </a:p>
      </dgm:t>
    </dgm:pt>
    <dgm:pt modelId="{84130282-9D31-4827-8D12-A84B297D1988}" type="sibTrans" cxnId="{81C5A225-775A-4115-90C4-0813E191339C}">
      <dgm:prSet/>
      <dgm:spPr/>
      <dgm:t>
        <a:bodyPr/>
        <a:lstStyle/>
        <a:p>
          <a:endParaRPr lang="zh-CN" altLang="en-US"/>
        </a:p>
      </dgm:t>
    </dgm:pt>
    <dgm:pt modelId="{C8894C44-BE3B-40D6-B183-2BEDD799EE4D}">
      <dgm:prSet phldrT="[文本]"/>
      <dgm:spPr>
        <a:solidFill>
          <a:schemeClr val="accent5">
            <a:lumMod val="75000"/>
          </a:schemeClr>
        </a:solidFill>
      </dgm:spPr>
      <dgm:t>
        <a:bodyPr/>
        <a:lstStyle/>
        <a:p>
          <a:r>
            <a:rPr lang="zh-CN" altLang="en-US" dirty="0"/>
            <a:t>市场</a:t>
          </a:r>
        </a:p>
      </dgm:t>
    </dgm:pt>
    <dgm:pt modelId="{1B5D20DF-1866-471E-AE95-13538EFD43ED}" type="parTrans" cxnId="{AA6640D0-355F-48FB-A38D-2DB82418AE5C}">
      <dgm:prSet/>
      <dgm:spPr/>
      <dgm:t>
        <a:bodyPr/>
        <a:lstStyle/>
        <a:p>
          <a:endParaRPr lang="zh-CN" altLang="en-US"/>
        </a:p>
      </dgm:t>
    </dgm:pt>
    <dgm:pt modelId="{53F3C2AC-834F-45F4-ACA3-F89F10264361}" type="sibTrans" cxnId="{AA6640D0-355F-48FB-A38D-2DB82418AE5C}">
      <dgm:prSet/>
      <dgm:spPr/>
      <dgm:t>
        <a:bodyPr/>
        <a:lstStyle/>
        <a:p>
          <a:endParaRPr lang="zh-CN" altLang="en-US"/>
        </a:p>
      </dgm:t>
    </dgm:pt>
    <dgm:pt modelId="{AD088AD0-0EB7-4C59-AA6D-F25F303601B5}">
      <dgm:prSet phldrT="[文本]"/>
      <dgm:spPr>
        <a:solidFill>
          <a:srgbClr val="00B050"/>
        </a:solidFill>
      </dgm:spPr>
      <dgm:t>
        <a:bodyPr/>
        <a:lstStyle/>
        <a:p>
          <a:r>
            <a:rPr lang="zh-CN" altLang="en-US" dirty="0"/>
            <a:t>供应链</a:t>
          </a:r>
        </a:p>
      </dgm:t>
    </dgm:pt>
    <dgm:pt modelId="{2D156680-C42E-4D3C-B2A8-882571A3E5C2}" type="parTrans" cxnId="{EA47AD68-A92A-4DB5-9EBF-BC954FCE55B6}">
      <dgm:prSet/>
      <dgm:spPr/>
      <dgm:t>
        <a:bodyPr/>
        <a:lstStyle/>
        <a:p>
          <a:endParaRPr lang="zh-CN" altLang="en-US"/>
        </a:p>
      </dgm:t>
    </dgm:pt>
    <dgm:pt modelId="{EC5D20D0-8F34-4A86-90E5-E731254FC5E7}" type="sibTrans" cxnId="{EA47AD68-A92A-4DB5-9EBF-BC954FCE55B6}">
      <dgm:prSet/>
      <dgm:spPr/>
      <dgm:t>
        <a:bodyPr/>
        <a:lstStyle/>
        <a:p>
          <a:endParaRPr lang="zh-CN" altLang="en-US"/>
        </a:p>
      </dgm:t>
    </dgm:pt>
    <dgm:pt modelId="{51675BBC-F9AC-41C9-9BB4-9135DCED012E}">
      <dgm:prSet phldrT="[文本]"/>
      <dgm:spPr>
        <a:solidFill>
          <a:schemeClr val="bg2">
            <a:lumMod val="50000"/>
          </a:schemeClr>
        </a:solidFill>
      </dgm:spPr>
      <dgm:t>
        <a:bodyPr/>
        <a:lstStyle/>
        <a:p>
          <a:r>
            <a:rPr lang="zh-CN" altLang="en-US" dirty="0"/>
            <a:t>用户</a:t>
          </a:r>
        </a:p>
      </dgm:t>
    </dgm:pt>
    <dgm:pt modelId="{165E66A9-B010-4D37-B066-82A949FAF4E1}" type="parTrans" cxnId="{722E3E4F-FCDC-4274-B09D-953637D74C7C}">
      <dgm:prSet/>
      <dgm:spPr/>
      <dgm:t>
        <a:bodyPr/>
        <a:lstStyle/>
        <a:p>
          <a:endParaRPr lang="zh-CN" altLang="en-US"/>
        </a:p>
      </dgm:t>
    </dgm:pt>
    <dgm:pt modelId="{28A5F0C2-2FBC-4408-BE73-6152EF878E2D}" type="sibTrans" cxnId="{722E3E4F-FCDC-4274-B09D-953637D74C7C}">
      <dgm:prSet/>
      <dgm:spPr/>
      <dgm:t>
        <a:bodyPr/>
        <a:lstStyle/>
        <a:p>
          <a:endParaRPr lang="zh-CN" altLang="en-US"/>
        </a:p>
      </dgm:t>
    </dgm:pt>
    <dgm:pt modelId="{0B512F0E-CC5F-4D20-B797-ECBBC457BB82}">
      <dgm:prSet phldrT="[文本]"/>
      <dgm:spPr>
        <a:solidFill>
          <a:srgbClr val="8064A2"/>
        </a:solidFill>
      </dgm:spPr>
      <dgm:t>
        <a:bodyPr/>
        <a:lstStyle/>
        <a:p>
          <a:r>
            <a:rPr lang="zh-CN" altLang="en-US" dirty="0"/>
            <a:t>技术</a:t>
          </a:r>
        </a:p>
      </dgm:t>
    </dgm:pt>
    <dgm:pt modelId="{BC63A1E2-823F-4822-A246-42AF0D711AF4}" type="parTrans" cxnId="{8C1FB1BF-CAC2-4DE5-B1EA-3C7E2FE02CEA}">
      <dgm:prSet/>
      <dgm:spPr/>
      <dgm:t>
        <a:bodyPr/>
        <a:lstStyle/>
        <a:p>
          <a:endParaRPr lang="zh-CN" altLang="en-US"/>
        </a:p>
      </dgm:t>
    </dgm:pt>
    <dgm:pt modelId="{07D5A30B-8956-486B-89F7-342420D68EBC}" type="sibTrans" cxnId="{8C1FB1BF-CAC2-4DE5-B1EA-3C7E2FE02CEA}">
      <dgm:prSet/>
      <dgm:spPr/>
      <dgm:t>
        <a:bodyPr/>
        <a:lstStyle/>
        <a:p>
          <a:endParaRPr lang="zh-CN" altLang="en-US"/>
        </a:p>
      </dgm:t>
    </dgm:pt>
    <dgm:pt modelId="{C6664E5B-E4B5-4F1A-AC2B-2F2FAD12CC16}">
      <dgm:prSet phldrT="[文本]"/>
      <dgm:spPr>
        <a:solidFill>
          <a:schemeClr val="accent6">
            <a:lumMod val="75000"/>
          </a:schemeClr>
        </a:solidFill>
      </dgm:spPr>
      <dgm:t>
        <a:bodyPr/>
        <a:lstStyle/>
        <a:p>
          <a:r>
            <a:rPr lang="zh-CN" altLang="en-US" dirty="0"/>
            <a:t>对手</a:t>
          </a:r>
        </a:p>
      </dgm:t>
    </dgm:pt>
    <dgm:pt modelId="{A4719724-E4E4-4939-A89D-BBB4D96F6323}" type="parTrans" cxnId="{511A7182-9DEC-460C-AD08-3A6B6A1C4D20}">
      <dgm:prSet/>
      <dgm:spPr/>
      <dgm:t>
        <a:bodyPr/>
        <a:lstStyle/>
        <a:p>
          <a:endParaRPr lang="zh-CN" altLang="en-US"/>
        </a:p>
      </dgm:t>
    </dgm:pt>
    <dgm:pt modelId="{B16E4C08-0D4C-496F-B423-1D9EE9F4A0D5}" type="sibTrans" cxnId="{511A7182-9DEC-460C-AD08-3A6B6A1C4D20}">
      <dgm:prSet/>
      <dgm:spPr/>
      <dgm:t>
        <a:bodyPr/>
        <a:lstStyle/>
        <a:p>
          <a:endParaRPr lang="zh-CN" altLang="en-US"/>
        </a:p>
      </dgm:t>
    </dgm:pt>
    <dgm:pt modelId="{1D96A5DC-1FEA-48D3-B9F2-337AE2B95F0C}" type="pres">
      <dgm:prSet presAssocID="{F18F443A-117B-4807-BC75-F3A135EE2D12}" presName="Name0" presStyleCnt="0">
        <dgm:presLayoutVars>
          <dgm:chMax val="1"/>
          <dgm:dir/>
          <dgm:animLvl val="ctr"/>
          <dgm:resizeHandles val="exact"/>
        </dgm:presLayoutVars>
      </dgm:prSet>
      <dgm:spPr/>
    </dgm:pt>
    <dgm:pt modelId="{0328DD06-959F-4A0C-8113-1E34C39614ED}" type="pres">
      <dgm:prSet presAssocID="{6234EE00-17C5-4C01-94DE-55B5B60BBC7D}" presName="centerShape" presStyleLbl="node0" presStyleIdx="0" presStyleCnt="1"/>
      <dgm:spPr/>
    </dgm:pt>
    <dgm:pt modelId="{75505D34-8D06-48B9-A26B-28BBFD1A0FCD}" type="pres">
      <dgm:prSet presAssocID="{C8894C44-BE3B-40D6-B183-2BEDD799EE4D}" presName="node" presStyleLbl="node1" presStyleIdx="0" presStyleCnt="5">
        <dgm:presLayoutVars>
          <dgm:bulletEnabled val="1"/>
        </dgm:presLayoutVars>
      </dgm:prSet>
      <dgm:spPr/>
    </dgm:pt>
    <dgm:pt modelId="{2173F963-C168-48AA-8713-74C6483B3AEC}" type="pres">
      <dgm:prSet presAssocID="{C8894C44-BE3B-40D6-B183-2BEDD799EE4D}" presName="dummy" presStyleCnt="0"/>
      <dgm:spPr/>
    </dgm:pt>
    <dgm:pt modelId="{CA1B2502-8D91-4018-A739-92AFDFFD8E85}" type="pres">
      <dgm:prSet presAssocID="{53F3C2AC-834F-45F4-ACA3-F89F10264361}" presName="sibTrans" presStyleLbl="sibTrans2D1" presStyleIdx="0" presStyleCnt="5"/>
      <dgm:spPr/>
    </dgm:pt>
    <dgm:pt modelId="{400F2B1B-9B7E-43BC-9F17-BF598DDB1345}" type="pres">
      <dgm:prSet presAssocID="{AD088AD0-0EB7-4C59-AA6D-F25F303601B5}" presName="node" presStyleLbl="node1" presStyleIdx="1" presStyleCnt="5">
        <dgm:presLayoutVars>
          <dgm:bulletEnabled val="1"/>
        </dgm:presLayoutVars>
      </dgm:prSet>
      <dgm:spPr/>
    </dgm:pt>
    <dgm:pt modelId="{8CBEBE8C-8411-477E-B62D-A686CDD898F1}" type="pres">
      <dgm:prSet presAssocID="{AD088AD0-0EB7-4C59-AA6D-F25F303601B5}" presName="dummy" presStyleCnt="0"/>
      <dgm:spPr/>
    </dgm:pt>
    <dgm:pt modelId="{E0213CCF-3274-4E76-98A6-E2C6C6592683}" type="pres">
      <dgm:prSet presAssocID="{EC5D20D0-8F34-4A86-90E5-E731254FC5E7}" presName="sibTrans" presStyleLbl="sibTrans2D1" presStyleIdx="1" presStyleCnt="5"/>
      <dgm:spPr/>
    </dgm:pt>
    <dgm:pt modelId="{EB341D41-BCB6-4815-8568-95846C2AADA8}" type="pres">
      <dgm:prSet presAssocID="{51675BBC-F9AC-41C9-9BB4-9135DCED012E}" presName="node" presStyleLbl="node1" presStyleIdx="2" presStyleCnt="5">
        <dgm:presLayoutVars>
          <dgm:bulletEnabled val="1"/>
        </dgm:presLayoutVars>
      </dgm:prSet>
      <dgm:spPr/>
    </dgm:pt>
    <dgm:pt modelId="{4828CA59-1186-45DE-88CF-25BE69AF4F9A}" type="pres">
      <dgm:prSet presAssocID="{51675BBC-F9AC-41C9-9BB4-9135DCED012E}" presName="dummy" presStyleCnt="0"/>
      <dgm:spPr/>
    </dgm:pt>
    <dgm:pt modelId="{3270E8A2-20A9-45E1-B784-C5D6D02CC988}" type="pres">
      <dgm:prSet presAssocID="{28A5F0C2-2FBC-4408-BE73-6152EF878E2D}" presName="sibTrans" presStyleLbl="sibTrans2D1" presStyleIdx="2" presStyleCnt="5"/>
      <dgm:spPr/>
    </dgm:pt>
    <dgm:pt modelId="{20342812-D2A1-4992-9463-EE2D23473BC6}" type="pres">
      <dgm:prSet presAssocID="{0B512F0E-CC5F-4D20-B797-ECBBC457BB82}" presName="node" presStyleLbl="node1" presStyleIdx="3" presStyleCnt="5">
        <dgm:presLayoutVars>
          <dgm:bulletEnabled val="1"/>
        </dgm:presLayoutVars>
      </dgm:prSet>
      <dgm:spPr/>
    </dgm:pt>
    <dgm:pt modelId="{7C027331-8893-4C36-BECA-E67273F515CF}" type="pres">
      <dgm:prSet presAssocID="{0B512F0E-CC5F-4D20-B797-ECBBC457BB82}" presName="dummy" presStyleCnt="0"/>
      <dgm:spPr/>
    </dgm:pt>
    <dgm:pt modelId="{F4D9658D-C49D-4FF8-AEE0-4C233C3274C3}" type="pres">
      <dgm:prSet presAssocID="{07D5A30B-8956-486B-89F7-342420D68EBC}" presName="sibTrans" presStyleLbl="sibTrans2D1" presStyleIdx="3" presStyleCnt="5"/>
      <dgm:spPr/>
    </dgm:pt>
    <dgm:pt modelId="{405E907B-DCD1-4926-BAA8-B34E22EDF029}" type="pres">
      <dgm:prSet presAssocID="{C6664E5B-E4B5-4F1A-AC2B-2F2FAD12CC16}" presName="node" presStyleLbl="node1" presStyleIdx="4" presStyleCnt="5">
        <dgm:presLayoutVars>
          <dgm:bulletEnabled val="1"/>
        </dgm:presLayoutVars>
      </dgm:prSet>
      <dgm:spPr/>
    </dgm:pt>
    <dgm:pt modelId="{DE613E0A-EA10-4106-B381-E0C531B0A846}" type="pres">
      <dgm:prSet presAssocID="{C6664E5B-E4B5-4F1A-AC2B-2F2FAD12CC16}" presName="dummy" presStyleCnt="0"/>
      <dgm:spPr/>
    </dgm:pt>
    <dgm:pt modelId="{DB68E72D-1090-4A08-B0FF-F73251EABA40}" type="pres">
      <dgm:prSet presAssocID="{B16E4C08-0D4C-496F-B423-1D9EE9F4A0D5}" presName="sibTrans" presStyleLbl="sibTrans2D1" presStyleIdx="4" presStyleCnt="5"/>
      <dgm:spPr/>
    </dgm:pt>
  </dgm:ptLst>
  <dgm:cxnLst>
    <dgm:cxn modelId="{78AE8815-BC4A-4EA0-82DE-23E35F13956A}" type="presOf" srcId="{B16E4C08-0D4C-496F-B423-1D9EE9F4A0D5}" destId="{DB68E72D-1090-4A08-B0FF-F73251EABA40}" srcOrd="0" destOrd="0" presId="urn:microsoft.com/office/officeart/2005/8/layout/radial6"/>
    <dgm:cxn modelId="{2C0EA915-4D74-4864-B97E-5CC8909F15A4}" type="presOf" srcId="{6234EE00-17C5-4C01-94DE-55B5B60BBC7D}" destId="{0328DD06-959F-4A0C-8113-1E34C39614ED}" srcOrd="0" destOrd="0" presId="urn:microsoft.com/office/officeart/2005/8/layout/radial6"/>
    <dgm:cxn modelId="{1A9A9219-D0A1-4E84-9A95-994ADC359AF9}" type="presOf" srcId="{28A5F0C2-2FBC-4408-BE73-6152EF878E2D}" destId="{3270E8A2-20A9-45E1-B784-C5D6D02CC988}" srcOrd="0" destOrd="0" presId="urn:microsoft.com/office/officeart/2005/8/layout/radial6"/>
    <dgm:cxn modelId="{8B30DF1C-9E95-4682-899F-CC8F93DB32E5}" type="presOf" srcId="{51675BBC-F9AC-41C9-9BB4-9135DCED012E}" destId="{EB341D41-BCB6-4815-8568-95846C2AADA8}" srcOrd="0" destOrd="0" presId="urn:microsoft.com/office/officeart/2005/8/layout/radial6"/>
    <dgm:cxn modelId="{81C5A225-775A-4115-90C4-0813E191339C}" srcId="{F18F443A-117B-4807-BC75-F3A135EE2D12}" destId="{6234EE00-17C5-4C01-94DE-55B5B60BBC7D}" srcOrd="0" destOrd="0" parTransId="{266BE660-BF49-4659-ABB0-D46182988821}" sibTransId="{84130282-9D31-4827-8D12-A84B297D1988}"/>
    <dgm:cxn modelId="{5EE9EC30-8255-4C81-9CE2-912362783136}" type="presOf" srcId="{C8894C44-BE3B-40D6-B183-2BEDD799EE4D}" destId="{75505D34-8D06-48B9-A26B-28BBFD1A0FCD}" srcOrd="0" destOrd="0" presId="urn:microsoft.com/office/officeart/2005/8/layout/radial6"/>
    <dgm:cxn modelId="{E4CC8B41-094D-47C0-B30D-CC32A4FE6146}" type="presOf" srcId="{C6664E5B-E4B5-4F1A-AC2B-2F2FAD12CC16}" destId="{405E907B-DCD1-4926-BAA8-B34E22EDF029}" srcOrd="0" destOrd="0" presId="urn:microsoft.com/office/officeart/2005/8/layout/radial6"/>
    <dgm:cxn modelId="{EA47AD68-A92A-4DB5-9EBF-BC954FCE55B6}" srcId="{6234EE00-17C5-4C01-94DE-55B5B60BBC7D}" destId="{AD088AD0-0EB7-4C59-AA6D-F25F303601B5}" srcOrd="1" destOrd="0" parTransId="{2D156680-C42E-4D3C-B2A8-882571A3E5C2}" sibTransId="{EC5D20D0-8F34-4A86-90E5-E731254FC5E7}"/>
    <dgm:cxn modelId="{722E3E4F-FCDC-4274-B09D-953637D74C7C}" srcId="{6234EE00-17C5-4C01-94DE-55B5B60BBC7D}" destId="{51675BBC-F9AC-41C9-9BB4-9135DCED012E}" srcOrd="2" destOrd="0" parTransId="{165E66A9-B010-4D37-B066-82A949FAF4E1}" sibTransId="{28A5F0C2-2FBC-4408-BE73-6152EF878E2D}"/>
    <dgm:cxn modelId="{FE313A77-0DE3-410E-AFF4-CD179CF79854}" type="presOf" srcId="{07D5A30B-8956-486B-89F7-342420D68EBC}" destId="{F4D9658D-C49D-4FF8-AEE0-4C233C3274C3}" srcOrd="0" destOrd="0" presId="urn:microsoft.com/office/officeart/2005/8/layout/radial6"/>
    <dgm:cxn modelId="{B2100281-F2E1-4BD1-B845-9E44FEAFDE47}" type="presOf" srcId="{EC5D20D0-8F34-4A86-90E5-E731254FC5E7}" destId="{E0213CCF-3274-4E76-98A6-E2C6C6592683}" srcOrd="0" destOrd="0" presId="urn:microsoft.com/office/officeart/2005/8/layout/radial6"/>
    <dgm:cxn modelId="{511A7182-9DEC-460C-AD08-3A6B6A1C4D20}" srcId="{6234EE00-17C5-4C01-94DE-55B5B60BBC7D}" destId="{C6664E5B-E4B5-4F1A-AC2B-2F2FAD12CC16}" srcOrd="4" destOrd="0" parTransId="{A4719724-E4E4-4939-A89D-BBB4D96F6323}" sibTransId="{B16E4C08-0D4C-496F-B423-1D9EE9F4A0D5}"/>
    <dgm:cxn modelId="{8C1FB1BF-CAC2-4DE5-B1EA-3C7E2FE02CEA}" srcId="{6234EE00-17C5-4C01-94DE-55B5B60BBC7D}" destId="{0B512F0E-CC5F-4D20-B797-ECBBC457BB82}" srcOrd="3" destOrd="0" parTransId="{BC63A1E2-823F-4822-A246-42AF0D711AF4}" sibTransId="{07D5A30B-8956-486B-89F7-342420D68EBC}"/>
    <dgm:cxn modelId="{AA6640D0-355F-48FB-A38D-2DB82418AE5C}" srcId="{6234EE00-17C5-4C01-94DE-55B5B60BBC7D}" destId="{C8894C44-BE3B-40D6-B183-2BEDD799EE4D}" srcOrd="0" destOrd="0" parTransId="{1B5D20DF-1866-471E-AE95-13538EFD43ED}" sibTransId="{53F3C2AC-834F-45F4-ACA3-F89F10264361}"/>
    <dgm:cxn modelId="{8E0039D8-8D25-412A-A1B9-5C378A2EBB2C}" type="presOf" srcId="{F18F443A-117B-4807-BC75-F3A135EE2D12}" destId="{1D96A5DC-1FEA-48D3-B9F2-337AE2B95F0C}" srcOrd="0" destOrd="0" presId="urn:microsoft.com/office/officeart/2005/8/layout/radial6"/>
    <dgm:cxn modelId="{37DFE8EA-2AF9-4050-8702-D21AC28E4062}" type="presOf" srcId="{AD088AD0-0EB7-4C59-AA6D-F25F303601B5}" destId="{400F2B1B-9B7E-43BC-9F17-BF598DDB1345}" srcOrd="0" destOrd="0" presId="urn:microsoft.com/office/officeart/2005/8/layout/radial6"/>
    <dgm:cxn modelId="{D88708EB-1229-4566-9492-ED0894BE27B8}" type="presOf" srcId="{53F3C2AC-834F-45F4-ACA3-F89F10264361}" destId="{CA1B2502-8D91-4018-A739-92AFDFFD8E85}" srcOrd="0" destOrd="0" presId="urn:microsoft.com/office/officeart/2005/8/layout/radial6"/>
    <dgm:cxn modelId="{136627ED-A528-49ED-AEF4-03613E8AF485}" type="presOf" srcId="{0B512F0E-CC5F-4D20-B797-ECBBC457BB82}" destId="{20342812-D2A1-4992-9463-EE2D23473BC6}" srcOrd="0" destOrd="0" presId="urn:microsoft.com/office/officeart/2005/8/layout/radial6"/>
    <dgm:cxn modelId="{90242848-FFCD-4FDB-8DA4-A5CC479809E9}" type="presParOf" srcId="{1D96A5DC-1FEA-48D3-B9F2-337AE2B95F0C}" destId="{0328DD06-959F-4A0C-8113-1E34C39614ED}" srcOrd="0" destOrd="0" presId="urn:microsoft.com/office/officeart/2005/8/layout/radial6"/>
    <dgm:cxn modelId="{DD57636F-4995-42A5-95A2-6947037C880A}" type="presParOf" srcId="{1D96A5DC-1FEA-48D3-B9F2-337AE2B95F0C}" destId="{75505D34-8D06-48B9-A26B-28BBFD1A0FCD}" srcOrd="1" destOrd="0" presId="urn:microsoft.com/office/officeart/2005/8/layout/radial6"/>
    <dgm:cxn modelId="{1485A3D3-AF44-4238-BF9A-8CBB60F26F34}" type="presParOf" srcId="{1D96A5DC-1FEA-48D3-B9F2-337AE2B95F0C}" destId="{2173F963-C168-48AA-8713-74C6483B3AEC}" srcOrd="2" destOrd="0" presId="urn:microsoft.com/office/officeart/2005/8/layout/radial6"/>
    <dgm:cxn modelId="{80D64C49-51C4-48AA-8973-D7688165F640}" type="presParOf" srcId="{1D96A5DC-1FEA-48D3-B9F2-337AE2B95F0C}" destId="{CA1B2502-8D91-4018-A739-92AFDFFD8E85}" srcOrd="3" destOrd="0" presId="urn:microsoft.com/office/officeart/2005/8/layout/radial6"/>
    <dgm:cxn modelId="{04F572A5-906E-4B42-B665-506FBEFA98FA}" type="presParOf" srcId="{1D96A5DC-1FEA-48D3-B9F2-337AE2B95F0C}" destId="{400F2B1B-9B7E-43BC-9F17-BF598DDB1345}" srcOrd="4" destOrd="0" presId="urn:microsoft.com/office/officeart/2005/8/layout/radial6"/>
    <dgm:cxn modelId="{B76EE127-25BC-4927-80CC-F8FF02BDBF5C}" type="presParOf" srcId="{1D96A5DC-1FEA-48D3-B9F2-337AE2B95F0C}" destId="{8CBEBE8C-8411-477E-B62D-A686CDD898F1}" srcOrd="5" destOrd="0" presId="urn:microsoft.com/office/officeart/2005/8/layout/radial6"/>
    <dgm:cxn modelId="{4954BC0F-56FC-4D92-97B4-DA2CAA0739F1}" type="presParOf" srcId="{1D96A5DC-1FEA-48D3-B9F2-337AE2B95F0C}" destId="{E0213CCF-3274-4E76-98A6-E2C6C6592683}" srcOrd="6" destOrd="0" presId="urn:microsoft.com/office/officeart/2005/8/layout/radial6"/>
    <dgm:cxn modelId="{8A3787A9-2E29-42F0-AD12-D0DC1274537A}" type="presParOf" srcId="{1D96A5DC-1FEA-48D3-B9F2-337AE2B95F0C}" destId="{EB341D41-BCB6-4815-8568-95846C2AADA8}" srcOrd="7" destOrd="0" presId="urn:microsoft.com/office/officeart/2005/8/layout/radial6"/>
    <dgm:cxn modelId="{712B66E8-1A2D-469D-8902-3F098CC7E49C}" type="presParOf" srcId="{1D96A5DC-1FEA-48D3-B9F2-337AE2B95F0C}" destId="{4828CA59-1186-45DE-88CF-25BE69AF4F9A}" srcOrd="8" destOrd="0" presId="urn:microsoft.com/office/officeart/2005/8/layout/radial6"/>
    <dgm:cxn modelId="{96A2416B-0381-47D4-87F0-A09E331F582E}" type="presParOf" srcId="{1D96A5DC-1FEA-48D3-B9F2-337AE2B95F0C}" destId="{3270E8A2-20A9-45E1-B784-C5D6D02CC988}" srcOrd="9" destOrd="0" presId="urn:microsoft.com/office/officeart/2005/8/layout/radial6"/>
    <dgm:cxn modelId="{B98E02C6-D5A1-40B0-AC3B-30BE8C80549F}" type="presParOf" srcId="{1D96A5DC-1FEA-48D3-B9F2-337AE2B95F0C}" destId="{20342812-D2A1-4992-9463-EE2D23473BC6}" srcOrd="10" destOrd="0" presId="urn:microsoft.com/office/officeart/2005/8/layout/radial6"/>
    <dgm:cxn modelId="{C9522508-A845-4057-9846-50F9EBE348CB}" type="presParOf" srcId="{1D96A5DC-1FEA-48D3-B9F2-337AE2B95F0C}" destId="{7C027331-8893-4C36-BECA-E67273F515CF}" srcOrd="11" destOrd="0" presId="urn:microsoft.com/office/officeart/2005/8/layout/radial6"/>
    <dgm:cxn modelId="{6ADAEE06-6AB7-44C6-BA81-6C52B99D78AC}" type="presParOf" srcId="{1D96A5DC-1FEA-48D3-B9F2-337AE2B95F0C}" destId="{F4D9658D-C49D-4FF8-AEE0-4C233C3274C3}" srcOrd="12" destOrd="0" presId="urn:microsoft.com/office/officeart/2005/8/layout/radial6"/>
    <dgm:cxn modelId="{F98829BE-EB49-492C-9775-B337E2881A5C}" type="presParOf" srcId="{1D96A5DC-1FEA-48D3-B9F2-337AE2B95F0C}" destId="{405E907B-DCD1-4926-BAA8-B34E22EDF029}" srcOrd="13" destOrd="0" presId="urn:microsoft.com/office/officeart/2005/8/layout/radial6"/>
    <dgm:cxn modelId="{0395E711-4758-42EE-9D88-975587003A46}" type="presParOf" srcId="{1D96A5DC-1FEA-48D3-B9F2-337AE2B95F0C}" destId="{DE613E0A-EA10-4106-B381-E0C531B0A846}" srcOrd="14" destOrd="0" presId="urn:microsoft.com/office/officeart/2005/8/layout/radial6"/>
    <dgm:cxn modelId="{56833ECB-9BC7-466E-8DAF-7991600633FE}" type="presParOf" srcId="{1D96A5DC-1FEA-48D3-B9F2-337AE2B95F0C}" destId="{DB68E72D-1090-4A08-B0FF-F73251EABA40}"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C958E6-20ED-485C-A1AA-190020C5A03F}">
      <dsp:nvSpPr>
        <dsp:cNvPr id="0" name=""/>
        <dsp:cNvSpPr/>
      </dsp:nvSpPr>
      <dsp:spPr>
        <a:xfrm>
          <a:off x="775485" y="378051"/>
          <a:ext cx="2526033" cy="2526033"/>
        </a:xfrm>
        <a:prstGeom prst="blockArc">
          <a:avLst>
            <a:gd name="adj1" fmla="val 10800000"/>
            <a:gd name="adj2" fmla="val 162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69F263-A7D5-41D9-977F-24EBAFCE1546}">
      <dsp:nvSpPr>
        <dsp:cNvPr id="0" name=""/>
        <dsp:cNvSpPr/>
      </dsp:nvSpPr>
      <dsp:spPr>
        <a:xfrm>
          <a:off x="775485" y="378051"/>
          <a:ext cx="2526033" cy="2526033"/>
        </a:xfrm>
        <a:prstGeom prst="blockArc">
          <a:avLst>
            <a:gd name="adj1" fmla="val 5400000"/>
            <a:gd name="adj2" fmla="val 108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7B0311-57C8-48B8-A279-53BDE9121634}">
      <dsp:nvSpPr>
        <dsp:cNvPr id="0" name=""/>
        <dsp:cNvSpPr/>
      </dsp:nvSpPr>
      <dsp:spPr>
        <a:xfrm>
          <a:off x="775485" y="378051"/>
          <a:ext cx="2526033" cy="2526033"/>
        </a:xfrm>
        <a:prstGeom prst="blockArc">
          <a:avLst>
            <a:gd name="adj1" fmla="val 0"/>
            <a:gd name="adj2" fmla="val 54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666171-F8A0-49AD-B9AC-E75A8B5A0C1E}">
      <dsp:nvSpPr>
        <dsp:cNvPr id="0" name=""/>
        <dsp:cNvSpPr/>
      </dsp:nvSpPr>
      <dsp:spPr>
        <a:xfrm>
          <a:off x="775485" y="378051"/>
          <a:ext cx="2526033" cy="2526033"/>
        </a:xfrm>
        <a:prstGeom prst="blockArc">
          <a:avLst>
            <a:gd name="adj1" fmla="val 16200000"/>
            <a:gd name="adj2" fmla="val 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E11634-3658-4BE9-8DA9-BA414AD51FB7}">
      <dsp:nvSpPr>
        <dsp:cNvPr id="0" name=""/>
        <dsp:cNvSpPr/>
      </dsp:nvSpPr>
      <dsp:spPr>
        <a:xfrm>
          <a:off x="1457210" y="1059776"/>
          <a:ext cx="1162583" cy="1162583"/>
        </a:xfrm>
        <a:prstGeom prst="ellipse">
          <a:avLst/>
        </a:prstGeom>
        <a:solidFill>
          <a:srgbClr val="F79646"/>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t>区块链</a:t>
          </a:r>
        </a:p>
      </dsp:txBody>
      <dsp:txXfrm>
        <a:off x="1627466" y="1230032"/>
        <a:ext cx="822071" cy="822071"/>
      </dsp:txXfrm>
    </dsp:sp>
    <dsp:sp modelId="{D9D9BD37-37D9-42FD-B2F6-4B4D640248FC}">
      <dsp:nvSpPr>
        <dsp:cNvPr id="0" name=""/>
        <dsp:cNvSpPr/>
      </dsp:nvSpPr>
      <dsp:spPr>
        <a:xfrm>
          <a:off x="1631598" y="444"/>
          <a:ext cx="813808" cy="813808"/>
        </a:xfrm>
        <a:prstGeom prst="ellipse">
          <a:avLst/>
        </a:prstGeom>
        <a:solidFill>
          <a:schemeClr val="tx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生产</a:t>
          </a:r>
        </a:p>
      </dsp:txBody>
      <dsp:txXfrm>
        <a:off x="1750777" y="119623"/>
        <a:ext cx="575450" cy="575450"/>
      </dsp:txXfrm>
    </dsp:sp>
    <dsp:sp modelId="{2A3DA604-A022-4181-9860-20472F5BE6E1}">
      <dsp:nvSpPr>
        <dsp:cNvPr id="0" name=""/>
        <dsp:cNvSpPr/>
      </dsp:nvSpPr>
      <dsp:spPr>
        <a:xfrm>
          <a:off x="2865317" y="1234164"/>
          <a:ext cx="813808" cy="813808"/>
        </a:xfrm>
        <a:prstGeom prst="ellipse">
          <a:avLst/>
        </a:prstGeom>
        <a:solidFill>
          <a:schemeClr val="tx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经销</a:t>
          </a:r>
        </a:p>
      </dsp:txBody>
      <dsp:txXfrm>
        <a:off x="2984496" y="1353343"/>
        <a:ext cx="575450" cy="575450"/>
      </dsp:txXfrm>
    </dsp:sp>
    <dsp:sp modelId="{2E65F1A1-2F78-4F99-BB92-1C13255CE1DD}">
      <dsp:nvSpPr>
        <dsp:cNvPr id="0" name=""/>
        <dsp:cNvSpPr/>
      </dsp:nvSpPr>
      <dsp:spPr>
        <a:xfrm>
          <a:off x="1631598" y="2467883"/>
          <a:ext cx="813808" cy="813808"/>
        </a:xfrm>
        <a:prstGeom prst="ellipse">
          <a:avLst/>
        </a:prstGeom>
        <a:solidFill>
          <a:schemeClr val="tx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运输</a:t>
          </a:r>
        </a:p>
      </dsp:txBody>
      <dsp:txXfrm>
        <a:off x="1750777" y="2587062"/>
        <a:ext cx="575450" cy="575450"/>
      </dsp:txXfrm>
    </dsp:sp>
    <dsp:sp modelId="{19397FAC-BAB0-4F53-84CC-3A1D689B5EF3}">
      <dsp:nvSpPr>
        <dsp:cNvPr id="0" name=""/>
        <dsp:cNvSpPr/>
      </dsp:nvSpPr>
      <dsp:spPr>
        <a:xfrm>
          <a:off x="397878" y="1234164"/>
          <a:ext cx="813808" cy="813808"/>
        </a:xfrm>
        <a:prstGeom prst="ellipse">
          <a:avLst/>
        </a:prstGeom>
        <a:solidFill>
          <a:schemeClr val="tx2">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销售</a:t>
          </a:r>
        </a:p>
      </dsp:txBody>
      <dsp:txXfrm>
        <a:off x="517057" y="1353343"/>
        <a:ext cx="575450" cy="5754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6405A-FDAC-4442-AD87-4EC5B8DAF235}">
      <dsp:nvSpPr>
        <dsp:cNvPr id="0" name=""/>
        <dsp:cNvSpPr/>
      </dsp:nvSpPr>
      <dsp:spPr>
        <a:xfrm>
          <a:off x="3081" y="1612"/>
          <a:ext cx="3004353" cy="576000"/>
        </a:xfrm>
        <a:prstGeom prst="rect">
          <a:avLst/>
        </a:prstGeom>
        <a:solidFill>
          <a:schemeClr val="accent6">
            <a:lumMod val="75000"/>
          </a:schemeClr>
        </a:solidFill>
        <a:ln w="1905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altLang="zh-CN" sz="2000" b="1" kern="1200" dirty="0"/>
            <a:t>26.6%</a:t>
          </a:r>
          <a:endParaRPr lang="zh-CN" altLang="en-US" sz="2000" b="1" kern="1200" dirty="0"/>
        </a:p>
      </dsp:txBody>
      <dsp:txXfrm>
        <a:off x="3081" y="1612"/>
        <a:ext cx="3004353" cy="576000"/>
      </dsp:txXfrm>
    </dsp:sp>
    <dsp:sp modelId="{4D1614D5-F802-4D69-A8CB-F942A78AA0D8}">
      <dsp:nvSpPr>
        <dsp:cNvPr id="0" name=""/>
        <dsp:cNvSpPr/>
      </dsp:nvSpPr>
      <dsp:spPr>
        <a:xfrm>
          <a:off x="3081" y="577612"/>
          <a:ext cx="3004353" cy="87840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a:t>提升企业生产力与盈利能力</a:t>
          </a:r>
        </a:p>
      </dsp:txBody>
      <dsp:txXfrm>
        <a:off x="3081" y="577612"/>
        <a:ext cx="3004353" cy="878400"/>
      </dsp:txXfrm>
    </dsp:sp>
    <dsp:sp modelId="{2D4FD3FB-81A8-412A-92BD-8653E8890061}">
      <dsp:nvSpPr>
        <dsp:cNvPr id="0" name=""/>
        <dsp:cNvSpPr/>
      </dsp:nvSpPr>
      <dsp:spPr>
        <a:xfrm>
          <a:off x="3428043" y="1612"/>
          <a:ext cx="3004353" cy="576000"/>
        </a:xfrm>
        <a:prstGeom prst="rect">
          <a:avLst/>
        </a:prstGeom>
        <a:solidFill>
          <a:schemeClr val="accent6">
            <a:lumMod val="75000"/>
          </a:schemeClr>
        </a:solidFill>
        <a:ln w="1905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altLang="zh-CN" sz="2000" b="1" kern="1200" dirty="0"/>
            <a:t>19.5%</a:t>
          </a:r>
          <a:endParaRPr lang="zh-CN" altLang="en-US" sz="2000" b="1" kern="1200" dirty="0"/>
        </a:p>
      </dsp:txBody>
      <dsp:txXfrm>
        <a:off x="3428043" y="1612"/>
        <a:ext cx="3004353" cy="576000"/>
      </dsp:txXfrm>
    </dsp:sp>
    <dsp:sp modelId="{6B19252F-CB79-4FD9-A1A6-637851062463}">
      <dsp:nvSpPr>
        <dsp:cNvPr id="0" name=""/>
        <dsp:cNvSpPr/>
      </dsp:nvSpPr>
      <dsp:spPr>
        <a:xfrm>
          <a:off x="3428043" y="577612"/>
          <a:ext cx="3004353" cy="87840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a:t>建立以数据驱动、以客户为中心的组织</a:t>
          </a:r>
        </a:p>
      </dsp:txBody>
      <dsp:txXfrm>
        <a:off x="3428043" y="577612"/>
        <a:ext cx="3004353" cy="878400"/>
      </dsp:txXfrm>
    </dsp:sp>
    <dsp:sp modelId="{726DAAD8-B4D2-4C9D-B64A-85BA43C549A0}">
      <dsp:nvSpPr>
        <dsp:cNvPr id="0" name=""/>
        <dsp:cNvSpPr/>
      </dsp:nvSpPr>
      <dsp:spPr>
        <a:xfrm>
          <a:off x="6853006" y="1612"/>
          <a:ext cx="3004353" cy="576000"/>
        </a:xfrm>
        <a:prstGeom prst="rect">
          <a:avLst/>
        </a:prstGeom>
        <a:solidFill>
          <a:schemeClr val="accent6">
            <a:lumMod val="75000"/>
          </a:schemeClr>
        </a:solidFill>
        <a:ln w="1905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altLang="zh-CN" sz="2000" b="1" kern="1200" dirty="0"/>
            <a:t>14.0%</a:t>
          </a:r>
          <a:endParaRPr lang="zh-CN" altLang="en-US" sz="2000" b="1" kern="1200" dirty="0"/>
        </a:p>
      </dsp:txBody>
      <dsp:txXfrm>
        <a:off x="6853006" y="1612"/>
        <a:ext cx="3004353" cy="576000"/>
      </dsp:txXfrm>
    </dsp:sp>
    <dsp:sp modelId="{D114A8B2-1CF0-44DF-9CF8-DBA0B8DB8987}">
      <dsp:nvSpPr>
        <dsp:cNvPr id="0" name=""/>
        <dsp:cNvSpPr/>
      </dsp:nvSpPr>
      <dsp:spPr>
        <a:xfrm>
          <a:off x="6853006" y="577612"/>
          <a:ext cx="3004353" cy="87840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a:t>通过连接产品资产与人，带动新的商业模式</a:t>
          </a:r>
        </a:p>
      </dsp:txBody>
      <dsp:txXfrm>
        <a:off x="6853006" y="577612"/>
        <a:ext cx="3004353" cy="878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8095D-346B-4EC8-8E2F-F0F4CDCA1B30}">
      <dsp:nvSpPr>
        <dsp:cNvPr id="0" name=""/>
        <dsp:cNvSpPr/>
      </dsp:nvSpPr>
      <dsp:spPr>
        <a:xfrm>
          <a:off x="0" y="307228"/>
          <a:ext cx="8941074" cy="428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33A003-3F00-4D56-83FC-B2BC29E78EF3}">
      <dsp:nvSpPr>
        <dsp:cNvPr id="0" name=""/>
        <dsp:cNvSpPr/>
      </dsp:nvSpPr>
      <dsp:spPr>
        <a:xfrm>
          <a:off x="447053" y="56308"/>
          <a:ext cx="6258751" cy="5018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566" tIns="0" rIns="236566" bIns="0" numCol="1" spcCol="1270" anchor="ctr" anchorCtr="0">
          <a:noAutofit/>
        </a:bodyPr>
        <a:lstStyle/>
        <a:p>
          <a:pPr marL="0" lvl="0" indent="0" algn="l" defTabSz="755650">
            <a:lnSpc>
              <a:spcPct val="90000"/>
            </a:lnSpc>
            <a:spcBef>
              <a:spcPct val="0"/>
            </a:spcBef>
            <a:spcAft>
              <a:spcPct val="35000"/>
            </a:spcAft>
            <a:buNone/>
          </a:pPr>
          <a:r>
            <a:rPr lang="zh-CN" altLang="en-US" sz="1700" b="1" kern="1200" dirty="0">
              <a:solidFill>
                <a:schemeClr val="bg1"/>
              </a:solidFill>
            </a:rPr>
            <a:t>让企业</a:t>
          </a:r>
          <a:r>
            <a:rPr lang="zh-CN" altLang="zh-CN" sz="1700" b="1" kern="1200" dirty="0">
              <a:solidFill>
                <a:schemeClr val="bg1"/>
              </a:solidFill>
            </a:rPr>
            <a:t>具备新的数字化领导力</a:t>
          </a:r>
          <a:endParaRPr lang="zh-CN" altLang="en-US" sz="1700" kern="1200" dirty="0"/>
        </a:p>
      </dsp:txBody>
      <dsp:txXfrm>
        <a:off x="471551" y="80806"/>
        <a:ext cx="6209755" cy="452844"/>
      </dsp:txXfrm>
    </dsp:sp>
    <dsp:sp modelId="{ED81E432-F7BF-40DE-9E11-320B1F7A04D3}">
      <dsp:nvSpPr>
        <dsp:cNvPr id="0" name=""/>
        <dsp:cNvSpPr/>
      </dsp:nvSpPr>
      <dsp:spPr>
        <a:xfrm>
          <a:off x="0" y="1078348"/>
          <a:ext cx="8941074" cy="428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485626-2000-4F1D-B403-243F03EB796A}">
      <dsp:nvSpPr>
        <dsp:cNvPr id="0" name=""/>
        <dsp:cNvSpPr/>
      </dsp:nvSpPr>
      <dsp:spPr>
        <a:xfrm>
          <a:off x="447053" y="827428"/>
          <a:ext cx="6258751" cy="5018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566" tIns="0" rIns="236566" bIns="0" numCol="1" spcCol="1270" anchor="ctr" anchorCtr="0">
          <a:noAutofit/>
        </a:bodyPr>
        <a:lstStyle/>
        <a:p>
          <a:pPr marL="0" lvl="0" indent="0" algn="l" defTabSz="755650">
            <a:lnSpc>
              <a:spcPct val="90000"/>
            </a:lnSpc>
            <a:spcBef>
              <a:spcPct val="0"/>
            </a:spcBef>
            <a:spcAft>
              <a:spcPct val="35000"/>
            </a:spcAft>
            <a:buNone/>
          </a:pPr>
          <a:r>
            <a:rPr lang="zh-CN" altLang="zh-CN" sz="1700" b="1" kern="1200" dirty="0">
              <a:solidFill>
                <a:schemeClr val="bg1"/>
              </a:solidFill>
            </a:rPr>
            <a:t>具备较强的市场整合能力</a:t>
          </a:r>
          <a:endParaRPr lang="zh-CN" altLang="en-US" sz="1700" kern="1200" dirty="0"/>
        </a:p>
      </dsp:txBody>
      <dsp:txXfrm>
        <a:off x="471551" y="851926"/>
        <a:ext cx="6209755" cy="452844"/>
      </dsp:txXfrm>
    </dsp:sp>
    <dsp:sp modelId="{27F59655-80BD-4C88-9E7C-ED62C9FA48EE}">
      <dsp:nvSpPr>
        <dsp:cNvPr id="0" name=""/>
        <dsp:cNvSpPr/>
      </dsp:nvSpPr>
      <dsp:spPr>
        <a:xfrm>
          <a:off x="0" y="1849468"/>
          <a:ext cx="8941074" cy="428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5B213C-62B7-4789-B8AC-2BAECD765B40}">
      <dsp:nvSpPr>
        <dsp:cNvPr id="0" name=""/>
        <dsp:cNvSpPr/>
      </dsp:nvSpPr>
      <dsp:spPr>
        <a:xfrm>
          <a:off x="447053" y="1598548"/>
          <a:ext cx="6258751" cy="5018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566" tIns="0" rIns="236566" bIns="0" numCol="1" spcCol="1270" anchor="ctr" anchorCtr="0">
          <a:noAutofit/>
        </a:bodyPr>
        <a:lstStyle/>
        <a:p>
          <a:pPr marL="0" lvl="0" indent="0" algn="l" defTabSz="755650">
            <a:lnSpc>
              <a:spcPct val="90000"/>
            </a:lnSpc>
            <a:spcBef>
              <a:spcPct val="0"/>
            </a:spcBef>
            <a:spcAft>
              <a:spcPct val="35000"/>
            </a:spcAft>
            <a:buNone/>
          </a:pPr>
          <a:r>
            <a:rPr lang="zh-CN" altLang="zh-CN" sz="1700" b="1" kern="1200" dirty="0">
              <a:solidFill>
                <a:schemeClr val="bg1"/>
              </a:solidFill>
            </a:rPr>
            <a:t>拥有数字化人才</a:t>
          </a:r>
          <a:endParaRPr lang="zh-CN" altLang="en-US" sz="1700" kern="1200" dirty="0"/>
        </a:p>
      </dsp:txBody>
      <dsp:txXfrm>
        <a:off x="471551" y="1623046"/>
        <a:ext cx="6209755" cy="452844"/>
      </dsp:txXfrm>
    </dsp:sp>
    <dsp:sp modelId="{91D4F030-432C-4138-A338-543E0187CE7A}">
      <dsp:nvSpPr>
        <dsp:cNvPr id="0" name=""/>
        <dsp:cNvSpPr/>
      </dsp:nvSpPr>
      <dsp:spPr>
        <a:xfrm>
          <a:off x="0" y="2620588"/>
          <a:ext cx="8941074" cy="428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25EDD9-D52B-4B64-BB80-E97B6655CD19}">
      <dsp:nvSpPr>
        <dsp:cNvPr id="0" name=""/>
        <dsp:cNvSpPr/>
      </dsp:nvSpPr>
      <dsp:spPr>
        <a:xfrm>
          <a:off x="447053" y="2369668"/>
          <a:ext cx="6258751" cy="5018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566" tIns="0" rIns="236566" bIns="0" numCol="1" spcCol="1270" anchor="ctr" anchorCtr="0">
          <a:noAutofit/>
        </a:bodyPr>
        <a:lstStyle/>
        <a:p>
          <a:pPr marL="0" lvl="0" indent="0" algn="l" defTabSz="755650">
            <a:lnSpc>
              <a:spcPct val="90000"/>
            </a:lnSpc>
            <a:spcBef>
              <a:spcPct val="0"/>
            </a:spcBef>
            <a:spcAft>
              <a:spcPct val="35000"/>
            </a:spcAft>
            <a:buNone/>
          </a:pPr>
          <a:r>
            <a:rPr lang="zh-CN" altLang="en-US" sz="1700" b="1" kern="1200" dirty="0">
              <a:solidFill>
                <a:schemeClr val="bg1"/>
              </a:solidFill>
            </a:rPr>
            <a:t>实现</a:t>
          </a:r>
          <a:r>
            <a:rPr lang="zh-CN" altLang="zh-CN" sz="1700" b="1" kern="1200" dirty="0">
              <a:solidFill>
                <a:schemeClr val="bg1"/>
              </a:solidFill>
            </a:rPr>
            <a:t>建立生态化企业系统的能力</a:t>
          </a:r>
          <a:endParaRPr lang="zh-CN" altLang="en-US" sz="1700" kern="1200" dirty="0"/>
        </a:p>
      </dsp:txBody>
      <dsp:txXfrm>
        <a:off x="471551" y="2394166"/>
        <a:ext cx="6209755" cy="452844"/>
      </dsp:txXfrm>
    </dsp:sp>
    <dsp:sp modelId="{1DBA4988-21E4-430F-88CD-C90EC2C0AFA2}">
      <dsp:nvSpPr>
        <dsp:cNvPr id="0" name=""/>
        <dsp:cNvSpPr/>
      </dsp:nvSpPr>
      <dsp:spPr>
        <a:xfrm>
          <a:off x="0" y="3391708"/>
          <a:ext cx="8941074" cy="428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95AAF7-3A05-4662-9AE1-0CC11157230C}">
      <dsp:nvSpPr>
        <dsp:cNvPr id="0" name=""/>
        <dsp:cNvSpPr/>
      </dsp:nvSpPr>
      <dsp:spPr>
        <a:xfrm>
          <a:off x="447053" y="3140788"/>
          <a:ext cx="6258751" cy="5018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566" tIns="0" rIns="236566" bIns="0" numCol="1" spcCol="1270" anchor="ctr" anchorCtr="0">
          <a:noAutofit/>
        </a:bodyPr>
        <a:lstStyle/>
        <a:p>
          <a:pPr marL="0" lvl="0" indent="0" algn="l" defTabSz="755650">
            <a:lnSpc>
              <a:spcPct val="90000"/>
            </a:lnSpc>
            <a:spcBef>
              <a:spcPct val="0"/>
            </a:spcBef>
            <a:spcAft>
              <a:spcPct val="35000"/>
            </a:spcAft>
            <a:buNone/>
          </a:pPr>
          <a:r>
            <a:rPr lang="zh-CN" altLang="zh-CN" sz="1700" b="1" kern="1200" dirty="0">
              <a:solidFill>
                <a:schemeClr val="bg1"/>
              </a:solidFill>
            </a:rPr>
            <a:t>具备对市场的快速反应能力</a:t>
          </a:r>
          <a:endParaRPr lang="zh-CN" altLang="en-US" sz="1700" kern="1200" dirty="0"/>
        </a:p>
      </dsp:txBody>
      <dsp:txXfrm>
        <a:off x="471551" y="3165286"/>
        <a:ext cx="6209755" cy="452844"/>
      </dsp:txXfrm>
    </dsp:sp>
    <dsp:sp modelId="{C3162CEB-F05D-4E07-888A-21881A3853DC}">
      <dsp:nvSpPr>
        <dsp:cNvPr id="0" name=""/>
        <dsp:cNvSpPr/>
      </dsp:nvSpPr>
      <dsp:spPr>
        <a:xfrm>
          <a:off x="0" y="4162828"/>
          <a:ext cx="8941074" cy="428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FA6CEA-61F7-4C0C-98AA-F147FC2C61A8}">
      <dsp:nvSpPr>
        <dsp:cNvPr id="0" name=""/>
        <dsp:cNvSpPr/>
      </dsp:nvSpPr>
      <dsp:spPr>
        <a:xfrm>
          <a:off x="447053" y="3911908"/>
          <a:ext cx="6258751" cy="5018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6566" tIns="0" rIns="236566" bIns="0" numCol="1" spcCol="1270" anchor="ctr" anchorCtr="0">
          <a:noAutofit/>
        </a:bodyPr>
        <a:lstStyle/>
        <a:p>
          <a:pPr marL="0" lvl="0" indent="0" algn="l" defTabSz="755650">
            <a:lnSpc>
              <a:spcPct val="90000"/>
            </a:lnSpc>
            <a:spcBef>
              <a:spcPct val="0"/>
            </a:spcBef>
            <a:spcAft>
              <a:spcPct val="35000"/>
            </a:spcAft>
            <a:buNone/>
          </a:pPr>
          <a:r>
            <a:rPr lang="zh-CN" altLang="zh-CN" sz="1700" b="1" kern="1200" dirty="0">
              <a:solidFill>
                <a:schemeClr val="bg1"/>
              </a:solidFill>
            </a:rPr>
            <a:t>建立企业的数据利用能力</a:t>
          </a:r>
          <a:endParaRPr lang="zh-CN" altLang="en-US" sz="1700" kern="1200" dirty="0"/>
        </a:p>
      </dsp:txBody>
      <dsp:txXfrm>
        <a:off x="471551" y="3936406"/>
        <a:ext cx="6209755" cy="452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68E72D-1090-4A08-B0FF-F73251EABA40}">
      <dsp:nvSpPr>
        <dsp:cNvPr id="0" name=""/>
        <dsp:cNvSpPr/>
      </dsp:nvSpPr>
      <dsp:spPr>
        <a:xfrm>
          <a:off x="826591" y="405779"/>
          <a:ext cx="2701027" cy="2701027"/>
        </a:xfrm>
        <a:prstGeom prst="blockArc">
          <a:avLst>
            <a:gd name="adj1" fmla="val 11880000"/>
            <a:gd name="adj2" fmla="val 1620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D9658D-C49D-4FF8-AEE0-4C233C3274C3}">
      <dsp:nvSpPr>
        <dsp:cNvPr id="0" name=""/>
        <dsp:cNvSpPr/>
      </dsp:nvSpPr>
      <dsp:spPr>
        <a:xfrm>
          <a:off x="826591" y="405779"/>
          <a:ext cx="2701027" cy="2701027"/>
        </a:xfrm>
        <a:prstGeom prst="blockArc">
          <a:avLst>
            <a:gd name="adj1" fmla="val 7560000"/>
            <a:gd name="adj2" fmla="val 1188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70E8A2-20A9-45E1-B784-C5D6D02CC988}">
      <dsp:nvSpPr>
        <dsp:cNvPr id="0" name=""/>
        <dsp:cNvSpPr/>
      </dsp:nvSpPr>
      <dsp:spPr>
        <a:xfrm>
          <a:off x="826591" y="405779"/>
          <a:ext cx="2701027" cy="2701027"/>
        </a:xfrm>
        <a:prstGeom prst="blockArc">
          <a:avLst>
            <a:gd name="adj1" fmla="val 3240000"/>
            <a:gd name="adj2" fmla="val 756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213CCF-3274-4E76-98A6-E2C6C6592683}">
      <dsp:nvSpPr>
        <dsp:cNvPr id="0" name=""/>
        <dsp:cNvSpPr/>
      </dsp:nvSpPr>
      <dsp:spPr>
        <a:xfrm>
          <a:off x="826591" y="405779"/>
          <a:ext cx="2701027" cy="2701027"/>
        </a:xfrm>
        <a:prstGeom prst="blockArc">
          <a:avLst>
            <a:gd name="adj1" fmla="val 20520000"/>
            <a:gd name="adj2" fmla="val 324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1B2502-8D91-4018-A739-92AFDFFD8E85}">
      <dsp:nvSpPr>
        <dsp:cNvPr id="0" name=""/>
        <dsp:cNvSpPr/>
      </dsp:nvSpPr>
      <dsp:spPr>
        <a:xfrm>
          <a:off x="826591" y="405779"/>
          <a:ext cx="2701027" cy="2701027"/>
        </a:xfrm>
        <a:prstGeom prst="blockArc">
          <a:avLst>
            <a:gd name="adj1" fmla="val 16200000"/>
            <a:gd name="adj2" fmla="val 2052000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28DD06-959F-4A0C-8113-1E34C39614ED}">
      <dsp:nvSpPr>
        <dsp:cNvPr id="0" name=""/>
        <dsp:cNvSpPr/>
      </dsp:nvSpPr>
      <dsp:spPr>
        <a:xfrm>
          <a:off x="1555226" y="1134414"/>
          <a:ext cx="1243756" cy="124375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zh-CN" altLang="en-US" sz="2100" kern="1200" dirty="0"/>
            <a:t>面临的挑战</a:t>
          </a:r>
        </a:p>
      </dsp:txBody>
      <dsp:txXfrm>
        <a:off x="1737370" y="1316558"/>
        <a:ext cx="879468" cy="879468"/>
      </dsp:txXfrm>
    </dsp:sp>
    <dsp:sp modelId="{75505D34-8D06-48B9-A26B-28BBFD1A0FCD}">
      <dsp:nvSpPr>
        <dsp:cNvPr id="0" name=""/>
        <dsp:cNvSpPr/>
      </dsp:nvSpPr>
      <dsp:spPr>
        <a:xfrm>
          <a:off x="1741790" y="1807"/>
          <a:ext cx="870629" cy="870629"/>
        </a:xfrm>
        <a:prstGeom prst="ellipse">
          <a:avLst/>
        </a:prstGeom>
        <a:solidFill>
          <a:schemeClr val="accent5">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zh-CN" altLang="en-US" sz="1900" kern="1200" dirty="0"/>
            <a:t>市场</a:t>
          </a:r>
        </a:p>
      </dsp:txBody>
      <dsp:txXfrm>
        <a:off x="1869291" y="129308"/>
        <a:ext cx="615627" cy="615627"/>
      </dsp:txXfrm>
    </dsp:sp>
    <dsp:sp modelId="{400F2B1B-9B7E-43BC-9F17-BF598DDB1345}">
      <dsp:nvSpPr>
        <dsp:cNvPr id="0" name=""/>
        <dsp:cNvSpPr/>
      </dsp:nvSpPr>
      <dsp:spPr>
        <a:xfrm>
          <a:off x="2996396" y="913332"/>
          <a:ext cx="870629" cy="870629"/>
        </a:xfrm>
        <a:prstGeom prst="ellipse">
          <a:avLst/>
        </a:prstGeom>
        <a:solidFill>
          <a:srgbClr val="00B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zh-CN" altLang="en-US" sz="1900" kern="1200" dirty="0"/>
            <a:t>供应链</a:t>
          </a:r>
        </a:p>
      </dsp:txBody>
      <dsp:txXfrm>
        <a:off x="3123897" y="1040833"/>
        <a:ext cx="615627" cy="615627"/>
      </dsp:txXfrm>
    </dsp:sp>
    <dsp:sp modelId="{EB341D41-BCB6-4815-8568-95846C2AADA8}">
      <dsp:nvSpPr>
        <dsp:cNvPr id="0" name=""/>
        <dsp:cNvSpPr/>
      </dsp:nvSpPr>
      <dsp:spPr>
        <a:xfrm>
          <a:off x="2517179" y="2388210"/>
          <a:ext cx="870629" cy="870629"/>
        </a:xfrm>
        <a:prstGeom prst="ellipse">
          <a:avLst/>
        </a:prstGeom>
        <a:solidFill>
          <a:schemeClr val="bg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zh-CN" altLang="en-US" sz="1900" kern="1200" dirty="0"/>
            <a:t>用户</a:t>
          </a:r>
        </a:p>
      </dsp:txBody>
      <dsp:txXfrm>
        <a:off x="2644680" y="2515711"/>
        <a:ext cx="615627" cy="615627"/>
      </dsp:txXfrm>
    </dsp:sp>
    <dsp:sp modelId="{20342812-D2A1-4992-9463-EE2D23473BC6}">
      <dsp:nvSpPr>
        <dsp:cNvPr id="0" name=""/>
        <dsp:cNvSpPr/>
      </dsp:nvSpPr>
      <dsp:spPr>
        <a:xfrm>
          <a:off x="966400" y="2388210"/>
          <a:ext cx="870629" cy="870629"/>
        </a:xfrm>
        <a:prstGeom prst="ellipse">
          <a:avLst/>
        </a:prstGeom>
        <a:solidFill>
          <a:srgbClr val="8064A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zh-CN" altLang="en-US" sz="1900" kern="1200" dirty="0"/>
            <a:t>技术</a:t>
          </a:r>
        </a:p>
      </dsp:txBody>
      <dsp:txXfrm>
        <a:off x="1093901" y="2515711"/>
        <a:ext cx="615627" cy="615627"/>
      </dsp:txXfrm>
    </dsp:sp>
    <dsp:sp modelId="{405E907B-DCD1-4926-BAA8-B34E22EDF029}">
      <dsp:nvSpPr>
        <dsp:cNvPr id="0" name=""/>
        <dsp:cNvSpPr/>
      </dsp:nvSpPr>
      <dsp:spPr>
        <a:xfrm>
          <a:off x="487183" y="913332"/>
          <a:ext cx="870629" cy="870629"/>
        </a:xfrm>
        <a:prstGeom prst="ellipse">
          <a:avLst/>
        </a:prstGeom>
        <a:solidFill>
          <a:schemeClr val="accent6">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zh-CN" altLang="en-US" sz="1900" kern="1200" dirty="0"/>
            <a:t>对手</a:t>
          </a:r>
        </a:p>
      </dsp:txBody>
      <dsp:txXfrm>
        <a:off x="614684" y="1040833"/>
        <a:ext cx="615627" cy="615627"/>
      </dsp:txXfrm>
    </dsp:sp>
  </dsp:spTree>
</dsp:drawing>
</file>

<file path=ppt/diagrams/layout1.xml><?xml version="1.0" encoding="utf-8"?>
<dgm:layoutDef xmlns:dgm="http://schemas.openxmlformats.org/drawingml/2006/diagram" xmlns:a="http://schemas.openxmlformats.org/drawingml/2006/main" uniqueId="urn:microsoft.com/office/officeart/2005/8/layout/radial6#1">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rSet qsTypeId="urn:microsoft.com/office/officeart/2005/8/quickstyle/simple5"/>
        </dgm:pt>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rSet csTypeId="urn:microsoft.com/office/officeart/2005/8/colors/accent6_5"/>
        </dgm:pt>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dstNode" val="node"/>
                    <dgm:param type="begSty" val="noArr"/>
                    <dgm:param type="endSty" val="noArr"/>
                    <dgm:param type="connRout" val="curve"/>
                    <dgm:param type="begPts" val="ctr"/>
                    <dgm:param type="endPts" val="ctr"/>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srcNode" val="dummyConnPt"/>
                    <dgm:param type="dstNode" val="dummyConnPt"/>
                    <dgm:param type="begSty" val="noArr"/>
                    <dgm:param type="endSty" val="noArr"/>
                    <dgm:param type="connRout" val="longCurve"/>
                    <dgm:param type="begPts" val="bCtr"/>
                    <dgm:param type="endPts" val="tCtr"/>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286" cy="497607"/>
          </a:xfrm>
          <a:prstGeom prst="rect">
            <a:avLst/>
          </a:prstGeom>
        </p:spPr>
        <p:txBody>
          <a:bodyPr vert="horz" lIns="91979" tIns="45990" rIns="91979" bIns="45990" rtlCol="0"/>
          <a:lstStyle>
            <a:lvl1pPr algn="l">
              <a:defRPr sz="1200"/>
            </a:lvl1pPr>
          </a:lstStyle>
          <a:p>
            <a:endParaRPr lang="zh-CN" altLang="en-US"/>
          </a:p>
        </p:txBody>
      </p:sp>
      <p:sp>
        <p:nvSpPr>
          <p:cNvPr id="3" name="日期占位符 2"/>
          <p:cNvSpPr>
            <a:spLocks noGrp="1"/>
          </p:cNvSpPr>
          <p:nvPr>
            <p:ph type="dt" sz="quarter" idx="1"/>
          </p:nvPr>
        </p:nvSpPr>
        <p:spPr>
          <a:xfrm>
            <a:off x="3850790" y="0"/>
            <a:ext cx="2945285" cy="497607"/>
          </a:xfrm>
          <a:prstGeom prst="rect">
            <a:avLst/>
          </a:prstGeom>
        </p:spPr>
        <p:txBody>
          <a:bodyPr vert="horz" lIns="91979" tIns="45990" rIns="91979" bIns="45990" rtlCol="0"/>
          <a:lstStyle>
            <a:lvl1pPr algn="r">
              <a:defRPr sz="1200"/>
            </a:lvl1pPr>
          </a:lstStyle>
          <a:p>
            <a:fld id="{E580E960-75D2-4E28-A29E-78763E9A6E03}" type="datetimeFigureOut">
              <a:rPr lang="zh-CN" altLang="en-US" smtClean="0"/>
              <a:t>2022-11-30</a:t>
            </a:fld>
            <a:endParaRPr lang="zh-CN" altLang="en-US"/>
          </a:p>
        </p:txBody>
      </p:sp>
      <p:sp>
        <p:nvSpPr>
          <p:cNvPr id="4" name="页脚占位符 3"/>
          <p:cNvSpPr>
            <a:spLocks noGrp="1"/>
          </p:cNvSpPr>
          <p:nvPr>
            <p:ph type="ftr" sz="quarter" idx="2"/>
          </p:nvPr>
        </p:nvSpPr>
        <p:spPr>
          <a:xfrm>
            <a:off x="0" y="9430618"/>
            <a:ext cx="2945286" cy="497607"/>
          </a:xfrm>
          <a:prstGeom prst="rect">
            <a:avLst/>
          </a:prstGeom>
        </p:spPr>
        <p:txBody>
          <a:bodyPr vert="horz" lIns="91979" tIns="45990" rIns="91979" bIns="4599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790" y="9430618"/>
            <a:ext cx="2945285" cy="497607"/>
          </a:xfrm>
          <a:prstGeom prst="rect">
            <a:avLst/>
          </a:prstGeom>
        </p:spPr>
        <p:txBody>
          <a:bodyPr vert="horz" lIns="91979" tIns="45990" rIns="91979" bIns="45990" rtlCol="0" anchor="b"/>
          <a:lstStyle>
            <a:lvl1pPr algn="r">
              <a:defRPr sz="1200"/>
            </a:lvl1pPr>
          </a:lstStyle>
          <a:p>
            <a:fld id="{83D5DB28-6C7F-40D5-B485-9B60F0E205C6}"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8475"/>
          </a:xfrm>
          <a:prstGeom prst="rect">
            <a:avLst/>
          </a:prstGeom>
        </p:spPr>
        <p:txBody>
          <a:bodyPr vert="horz" lIns="91437" tIns="45718" rIns="91437" bIns="45718" rtlCol="0"/>
          <a:lstStyle>
            <a:lvl1pPr algn="l" eaLnBrk="1" fontAlgn="auto" hangingPunct="1">
              <a:spcBef>
                <a:spcPts val="0"/>
              </a:spcBef>
              <a:spcAft>
                <a:spcPts val="0"/>
              </a:spcAft>
              <a:defRPr sz="1200">
                <a:latin typeface="微软雅黑" panose="020B0503020204020204" pitchFamily="34" charset="-122"/>
                <a:ea typeface="微软雅黑" panose="020B0503020204020204" pitchFamily="34" charset="-122"/>
              </a:defRPr>
            </a:lvl1pPr>
          </a:lstStyle>
          <a:p>
            <a:pPr>
              <a:defRPr/>
            </a:pPr>
            <a:endParaRPr lang="zh-CN" altLang="en-US"/>
          </a:p>
        </p:txBody>
      </p:sp>
      <p:sp>
        <p:nvSpPr>
          <p:cNvPr id="3" name="日期占位符 2"/>
          <p:cNvSpPr>
            <a:spLocks noGrp="1"/>
          </p:cNvSpPr>
          <p:nvPr>
            <p:ph type="dt" idx="1"/>
          </p:nvPr>
        </p:nvSpPr>
        <p:spPr>
          <a:xfrm>
            <a:off x="3849688" y="0"/>
            <a:ext cx="2946400" cy="498475"/>
          </a:xfrm>
          <a:prstGeom prst="rect">
            <a:avLst/>
          </a:prstGeom>
        </p:spPr>
        <p:txBody>
          <a:bodyPr vert="horz" lIns="91437" tIns="45718" rIns="91437" bIns="45718" rtlCol="0"/>
          <a:lstStyle>
            <a:lvl1pPr algn="r" eaLnBrk="1" fontAlgn="auto" hangingPunct="1">
              <a:spcBef>
                <a:spcPts val="0"/>
              </a:spcBef>
              <a:spcAft>
                <a:spcPts val="0"/>
              </a:spcAft>
              <a:defRPr sz="1200">
                <a:latin typeface="微软雅黑" panose="020B0503020204020204" pitchFamily="34" charset="-122"/>
                <a:ea typeface="微软雅黑" panose="020B0503020204020204" pitchFamily="34" charset="-122"/>
              </a:defRPr>
            </a:lvl1pPr>
          </a:lstStyle>
          <a:p>
            <a:pPr>
              <a:defRPr/>
            </a:pPr>
            <a:fld id="{AC20FC26-149E-473D-849E-E47EE6D0EC8D}" type="datetimeFigureOut">
              <a:rPr lang="zh-CN" altLang="en-US"/>
              <a:t>2022-11-30</a:t>
            </a:fld>
            <a:endParaRPr lang="zh-CN" altLang="en-US"/>
          </a:p>
        </p:txBody>
      </p:sp>
      <p:sp>
        <p:nvSpPr>
          <p:cNvPr id="4" name="幻灯片图像占位符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37" tIns="45718" rIns="91437" bIns="45718" rtlCol="0" anchor="ctr"/>
          <a:lstStyle/>
          <a:p>
            <a:pPr lvl="0"/>
            <a:endParaRPr lang="zh-CN" altLang="en-US" noProof="0"/>
          </a:p>
        </p:txBody>
      </p:sp>
      <p:sp>
        <p:nvSpPr>
          <p:cNvPr id="5" name="备注占位符 4"/>
          <p:cNvSpPr>
            <a:spLocks noGrp="1"/>
          </p:cNvSpPr>
          <p:nvPr>
            <p:ph type="body" sz="quarter" idx="3"/>
          </p:nvPr>
        </p:nvSpPr>
        <p:spPr>
          <a:xfrm>
            <a:off x="679451" y="4778375"/>
            <a:ext cx="5438775" cy="3908425"/>
          </a:xfrm>
          <a:prstGeom prst="rect">
            <a:avLst/>
          </a:prstGeom>
        </p:spPr>
        <p:txBody>
          <a:bodyPr vert="horz" lIns="91437" tIns="45718" rIns="91437" bIns="45718" rtlCol="0"/>
          <a:lstStyle/>
          <a:p>
            <a:pPr lvl="0"/>
            <a:r>
              <a:rPr lang="zh-CN" altLang="en-US" noProof="0" dirty="0"/>
              <a:t>单击此处编辑母版文本样式</a:t>
            </a:r>
          </a:p>
          <a:p>
            <a:pPr lvl="1"/>
            <a:r>
              <a:rPr lang="zh-CN" altLang="en-US" noProof="0" dirty="0"/>
              <a:t>二级</a:t>
            </a:r>
          </a:p>
          <a:p>
            <a:pPr lvl="2"/>
            <a:r>
              <a:rPr lang="zh-CN" altLang="en-US" noProof="0" dirty="0"/>
              <a:t>三级</a:t>
            </a:r>
          </a:p>
          <a:p>
            <a:pPr lvl="3"/>
            <a:r>
              <a:rPr lang="zh-CN" altLang="en-US" noProof="0" dirty="0"/>
              <a:t>四级</a:t>
            </a:r>
          </a:p>
          <a:p>
            <a:pPr lvl="4"/>
            <a:r>
              <a:rPr lang="zh-CN" altLang="en-US" noProof="0" dirty="0"/>
              <a:t>五级</a:t>
            </a:r>
          </a:p>
        </p:txBody>
      </p:sp>
      <p:sp>
        <p:nvSpPr>
          <p:cNvPr id="6" name="页脚占位符 5"/>
          <p:cNvSpPr>
            <a:spLocks noGrp="1"/>
          </p:cNvSpPr>
          <p:nvPr>
            <p:ph type="ftr" sz="quarter" idx="4"/>
          </p:nvPr>
        </p:nvSpPr>
        <p:spPr>
          <a:xfrm>
            <a:off x="0" y="9429751"/>
            <a:ext cx="2946400" cy="498475"/>
          </a:xfrm>
          <a:prstGeom prst="rect">
            <a:avLst/>
          </a:prstGeom>
        </p:spPr>
        <p:txBody>
          <a:bodyPr vert="horz" lIns="91437" tIns="45718" rIns="91437" bIns="45718" rtlCol="0" anchor="b"/>
          <a:lstStyle>
            <a:lvl1pPr algn="l" eaLnBrk="1" fontAlgn="auto" hangingPunct="1">
              <a:spcBef>
                <a:spcPts val="0"/>
              </a:spcBef>
              <a:spcAft>
                <a:spcPts val="0"/>
              </a:spcAft>
              <a:defRPr sz="1200">
                <a:latin typeface="微软雅黑" panose="020B0503020204020204" pitchFamily="34" charset="-122"/>
                <a:ea typeface="微软雅黑" panose="020B0503020204020204" pitchFamily="34" charset="-122"/>
              </a:defRPr>
            </a:lvl1pPr>
          </a:lstStyle>
          <a:p>
            <a:pPr>
              <a:defRPr/>
            </a:pPr>
            <a:endParaRPr lang="zh-CN" altLang="en-US"/>
          </a:p>
        </p:txBody>
      </p:sp>
      <p:sp>
        <p:nvSpPr>
          <p:cNvPr id="7" name="灯片编号占位符 6"/>
          <p:cNvSpPr>
            <a:spLocks noGrp="1"/>
          </p:cNvSpPr>
          <p:nvPr>
            <p:ph type="sldNum" sz="quarter" idx="5"/>
          </p:nvPr>
        </p:nvSpPr>
        <p:spPr>
          <a:xfrm>
            <a:off x="3849688" y="9429751"/>
            <a:ext cx="2946400" cy="498475"/>
          </a:xfrm>
          <a:prstGeom prst="rect">
            <a:avLst/>
          </a:prstGeom>
        </p:spPr>
        <p:txBody>
          <a:bodyPr vert="horz" lIns="91437" tIns="45718" rIns="91437" bIns="45718" rtlCol="0" anchor="b"/>
          <a:lstStyle>
            <a:lvl1pPr algn="r" eaLnBrk="1" fontAlgn="auto" hangingPunct="1">
              <a:spcBef>
                <a:spcPts val="0"/>
              </a:spcBef>
              <a:spcAft>
                <a:spcPts val="0"/>
              </a:spcAft>
              <a:defRPr sz="1200">
                <a:latin typeface="微软雅黑" panose="020B0503020204020204" pitchFamily="34" charset="-122"/>
                <a:ea typeface="微软雅黑" panose="020B0503020204020204" pitchFamily="34" charset="-122"/>
              </a:defRPr>
            </a:lvl1pPr>
          </a:lstStyle>
          <a:p>
            <a:pPr>
              <a:defRPr/>
            </a:pPr>
            <a:fld id="{6833EA44-D3A1-4E6F-A1A1-8A833288787C}" type="slidenum">
              <a:rPr lang="zh-CN" altLang="en-US"/>
              <a:t>‹#›</a:t>
            </a:fld>
            <a:endParaRPr lang="zh-CN"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mn-cs"/>
      </a:defRPr>
    </a:lvl1pPr>
    <a:lvl2pPr marL="4572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幻灯片图像占位符 1"/>
          <p:cNvSpPr>
            <a:spLocks noGrp="1" noRot="1" noChangeAspect="1" noTextEdit="1"/>
          </p:cNvSpPr>
          <p:nvPr>
            <p:ph type="sldImg"/>
          </p:nvPr>
        </p:nvSpPr>
        <p:spPr bwMode="auto">
          <a:xfrm>
            <a:off x="77788" y="741363"/>
            <a:ext cx="6591300" cy="3706812"/>
          </a:xfrm>
          <a:noFill/>
          <a:ln>
            <a:solidFill>
              <a:srgbClr val="000000"/>
            </a:solidFill>
            <a:miter lim="800000"/>
          </a:ln>
        </p:spPr>
      </p:sp>
      <p:sp>
        <p:nvSpPr>
          <p:cNvPr id="1413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7"/>
          <p:cNvSpPr txBox="1">
            <a:spLocks noGrp="1" noChangeArrowheads="1"/>
          </p:cNvSpPr>
          <p:nvPr/>
        </p:nvSpPr>
        <p:spPr bwMode="auto">
          <a:xfrm>
            <a:off x="3786418" y="9317583"/>
            <a:ext cx="2897976" cy="490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61" tIns="45230" rIns="90461" bIns="45230" anchor="b"/>
          <a:lstStyle>
            <a:lvl1pPr eaLnBrk="0" hangingPunct="0">
              <a:defRPr b="1">
                <a:solidFill>
                  <a:schemeClr val="tx1"/>
                </a:solidFill>
                <a:latin typeface="Arial" panose="020B0604020202020204" pitchFamily="34" charset="0"/>
                <a:ea typeface="黑体" panose="02010609060101010101" pitchFamily="49" charset="-122"/>
              </a:defRPr>
            </a:lvl1pPr>
            <a:lvl2pPr marL="742950" indent="-285750" eaLnBrk="0" hangingPunct="0">
              <a:defRPr b="1">
                <a:solidFill>
                  <a:schemeClr val="tx1"/>
                </a:solidFill>
                <a:latin typeface="Arial" panose="020B0604020202020204" pitchFamily="34" charset="0"/>
                <a:ea typeface="黑体" panose="02010609060101010101" pitchFamily="49" charset="-122"/>
              </a:defRPr>
            </a:lvl2pPr>
            <a:lvl3pPr marL="1143000" indent="-228600" eaLnBrk="0" hangingPunct="0">
              <a:defRPr b="1">
                <a:solidFill>
                  <a:schemeClr val="tx1"/>
                </a:solidFill>
                <a:latin typeface="Arial" panose="020B0604020202020204" pitchFamily="34" charset="0"/>
                <a:ea typeface="黑体" panose="02010609060101010101" pitchFamily="49" charset="-122"/>
              </a:defRPr>
            </a:lvl3pPr>
            <a:lvl4pPr marL="1600200" indent="-228600" eaLnBrk="0" hangingPunct="0">
              <a:defRPr b="1">
                <a:solidFill>
                  <a:schemeClr val="tx1"/>
                </a:solidFill>
                <a:latin typeface="Arial" panose="020B0604020202020204" pitchFamily="34" charset="0"/>
                <a:ea typeface="黑体" panose="02010609060101010101" pitchFamily="49" charset="-122"/>
              </a:defRPr>
            </a:lvl4pPr>
            <a:lvl5pPr marL="2057400" indent="-228600" eaLnBrk="0" hangingPunct="0">
              <a:defRPr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黑体" panose="02010609060101010101" pitchFamily="49" charset="-122"/>
              </a:defRPr>
            </a:lvl9pPr>
          </a:lstStyle>
          <a:p>
            <a:pPr algn="r" eaLnBrk="1" hangingPunct="1"/>
            <a:fld id="{63C8187A-DA18-4948-90D9-3CFF2D5CBB96}" type="slidenum">
              <a:rPr lang="en-US" altLang="zh-CN" sz="1200" b="0">
                <a:solidFill>
                  <a:srgbClr val="000000"/>
                </a:solidFill>
                <a:ea typeface="宋体" panose="02010600030101010101" pitchFamily="2" charset="-122"/>
              </a:rPr>
              <a:t>21</a:t>
            </a:fld>
            <a:endParaRPr lang="en-US" altLang="zh-CN" sz="1200" b="0">
              <a:solidFill>
                <a:srgbClr val="000000"/>
              </a:solidFill>
              <a:ea typeface="宋体" panose="02010600030101010101" pitchFamily="2" charset="-122"/>
            </a:endParaRPr>
          </a:p>
        </p:txBody>
      </p:sp>
      <p:sp>
        <p:nvSpPr>
          <p:cNvPr id="24580" name="Rectangle 2"/>
          <p:cNvSpPr>
            <a:spLocks noGrp="1" noRot="1" noChangeAspect="1" noChangeArrowheads="1" noTextEdit="1"/>
          </p:cNvSpPr>
          <p:nvPr>
            <p:ph type="sldImg"/>
          </p:nvPr>
        </p:nvSpPr>
        <p:spPr>
          <a:xfrm>
            <a:off x="77788" y="736600"/>
            <a:ext cx="6535737" cy="3676650"/>
          </a:xfrm>
        </p:spPr>
      </p:sp>
      <p:sp>
        <p:nvSpPr>
          <p:cNvPr id="24581" name="Rectangle 3"/>
          <p:cNvSpPr>
            <a:spLocks noGrp="1" noChangeArrowheads="1"/>
          </p:cNvSpPr>
          <p:nvPr>
            <p:ph type="body" idx="1"/>
          </p:nvPr>
        </p:nvSpPr>
        <p:spPr>
          <a:xfrm>
            <a:off x="890004" y="4661947"/>
            <a:ext cx="4905948" cy="44127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pPr>
              <a:defRPr/>
            </a:pPr>
            <a:fld id="{D6E596BD-8F2A-417B-A1B0-DE770FAE6198}" type="slidenum">
              <a:rPr lang="en-US" altLang="zh-CN"/>
              <a:t>‹#›</a:t>
            </a:fld>
            <a:endParaRPr lang="en-US" altLang="zh-CN"/>
          </a:p>
        </p:txBody>
      </p:sp>
      <p:sp>
        <p:nvSpPr>
          <p:cNvPr id="5" name="标题 1"/>
          <p:cNvSpPr>
            <a:spLocks noGrp="1"/>
          </p:cNvSpPr>
          <p:nvPr>
            <p:ph type="title"/>
          </p:nvPr>
        </p:nvSpPr>
        <p:spPr>
          <a:xfrm>
            <a:off x="865381" y="225460"/>
            <a:ext cx="10628242" cy="639762"/>
          </a:xfrm>
        </p:spPr>
        <p:txBody>
          <a:bodyPr/>
          <a:lstStyle/>
          <a:p>
            <a:r>
              <a:rPr lang="zh-CN" altLang="en-US" dirty="0"/>
              <a:t>单击此处编辑母版标题样式</a:t>
            </a:r>
          </a:p>
        </p:txBody>
      </p:sp>
      <p:sp>
        <p:nvSpPr>
          <p:cNvPr id="6" name="内容占位符 2"/>
          <p:cNvSpPr>
            <a:spLocks noGrp="1"/>
          </p:cNvSpPr>
          <p:nvPr>
            <p:ph idx="1"/>
          </p:nvPr>
        </p:nvSpPr>
        <p:spPr>
          <a:xfrm>
            <a:off x="544422" y="1143811"/>
            <a:ext cx="10949201" cy="4525963"/>
          </a:xfrm>
        </p:spPr>
        <p:txBody>
          <a:bodyPr/>
          <a:lstStyle>
            <a:lvl1pPr marL="431800" indent="-342900">
              <a:lnSpc>
                <a:spcPct val="150000"/>
              </a:lnSpc>
              <a:buClr>
                <a:srgbClr val="FF0000"/>
              </a:buClr>
              <a:buSzPct val="80000"/>
              <a:buFont typeface="Arial" panose="020B0604020202020204" pitchFamily="34" charset="0"/>
              <a:buChar char="▌"/>
              <a:defRPr lang="zh-CN" altLang="en-US" sz="2400" b="1" kern="1200" dirty="0" smtClean="0">
                <a:solidFill>
                  <a:srgbClr val="0070C0"/>
                </a:solidFill>
                <a:latin typeface="+mn-ea"/>
                <a:ea typeface="微软雅黑" panose="020B0503020204020204" pitchFamily="34" charset="-122"/>
                <a:cs typeface="+mn-cs"/>
              </a:defRPr>
            </a:lvl1pPr>
            <a:lvl2pPr marL="1080135">
              <a:lnSpc>
                <a:spcPct val="100000"/>
              </a:lnSpc>
              <a:buSzPct val="80000"/>
              <a:buFont typeface="Wingdings" panose="05000000000000000000" pitchFamily="2" charset="2"/>
              <a:buChar char="Ø"/>
              <a:defRPr sz="2000" b="1">
                <a:solidFill>
                  <a:srgbClr val="0070C0"/>
                </a:solidFill>
                <a:latin typeface="微软雅黑" panose="020B0503020204020204" pitchFamily="34" charset="-122"/>
                <a:ea typeface="微软雅黑" panose="020B0503020204020204" pitchFamily="34" charset="-122"/>
              </a:defRPr>
            </a:lvl2pPr>
            <a:lvl3pPr marL="1583690">
              <a:lnSpc>
                <a:spcPct val="150000"/>
              </a:lnSpc>
              <a:buSzPct val="80000"/>
              <a:buFont typeface="Calibri" panose="020F0502020204030204" pitchFamily="34" charset="0"/>
              <a:buChar char="–"/>
              <a:defRPr sz="1800" b="1">
                <a:solidFill>
                  <a:srgbClr val="0070C0"/>
                </a:solidFill>
                <a:latin typeface="微软雅黑" panose="020B0503020204020204" pitchFamily="34" charset="-122"/>
                <a:ea typeface="微软雅黑" panose="020B0503020204020204" pitchFamily="34" charset="-122"/>
              </a:defRPr>
            </a:lvl3pPr>
          </a:lstStyle>
          <a:p>
            <a:pPr lvl="0"/>
            <a:r>
              <a:rPr lang="zh-CN" altLang="en-US" dirty="0"/>
              <a:t>单击此处编辑母版文本样式</a:t>
            </a:r>
          </a:p>
          <a:p>
            <a:pPr lvl="1"/>
            <a:r>
              <a:rPr lang="zh-CN" altLang="en-US" dirty="0"/>
              <a:t>第二级</a:t>
            </a:r>
          </a:p>
          <a:p>
            <a:pPr lvl="2"/>
            <a:r>
              <a:rPr lang="zh-CN" altLang="en-US" dirty="0"/>
              <a:t>第三级</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954157" y="274638"/>
            <a:ext cx="10628242" cy="639762"/>
          </a:xfrm>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3AB024D6-F939-4295-B7DF-3C768B3E4C2A}" type="slidenum">
              <a:rPr lang="en-US" altLang="zh-CN"/>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5" name="灯片编号占位符 7"/>
          <p:cNvSpPr>
            <a:spLocks noGrp="1"/>
          </p:cNvSpPr>
          <p:nvPr>
            <p:ph type="sldNum" sz="quarter" idx="10"/>
          </p:nvPr>
        </p:nvSpPr>
        <p:spPr/>
        <p:txBody>
          <a:bodyPr/>
          <a:lstStyle>
            <a:lvl1pPr>
              <a:defRPr/>
            </a:lvl1pPr>
          </a:lstStyle>
          <a:p>
            <a:pPr>
              <a:defRPr/>
            </a:pPr>
            <a:fld id="{0F787EA0-D207-4E9D-B763-AD662540545E}" type="slidenum">
              <a:rPr lang="zh-CN" altLang="en-US"/>
              <a:t>‹#›</a:t>
            </a:fld>
            <a:endParaRPr lang="zh-CN" altLang="en-US"/>
          </a:p>
        </p:txBody>
      </p:sp>
      <p:sp>
        <p:nvSpPr>
          <p:cNvPr id="7" name="标题 1"/>
          <p:cNvSpPr>
            <a:spLocks noGrp="1"/>
          </p:cNvSpPr>
          <p:nvPr>
            <p:ph type="title"/>
          </p:nvPr>
        </p:nvSpPr>
        <p:spPr>
          <a:xfrm>
            <a:off x="954157" y="274638"/>
            <a:ext cx="10628242" cy="639762"/>
          </a:xfrm>
        </p:spPr>
        <p:txBody>
          <a:bodyPr/>
          <a:lstStyle/>
          <a:p>
            <a:r>
              <a:rPr lang="zh-CN" altLang="en-US"/>
              <a:t>单击此处编辑母版标题样式</a:t>
            </a:r>
          </a:p>
        </p:txBody>
      </p:sp>
      <p:sp>
        <p:nvSpPr>
          <p:cNvPr id="8" name="内容占位符 2"/>
          <p:cNvSpPr>
            <a:spLocks noGrp="1"/>
          </p:cNvSpPr>
          <p:nvPr>
            <p:ph idx="1"/>
          </p:nvPr>
        </p:nvSpPr>
        <p:spPr>
          <a:xfrm>
            <a:off x="668430" y="1166018"/>
            <a:ext cx="10913970" cy="4525963"/>
          </a:xfrm>
        </p:spPr>
        <p:txBody>
          <a:bodyPr/>
          <a:lstStyle>
            <a:lvl1pPr marL="431800" indent="-342900">
              <a:lnSpc>
                <a:spcPct val="150000"/>
              </a:lnSpc>
              <a:buClr>
                <a:srgbClr val="FF0000"/>
              </a:buClr>
              <a:buSzPct val="80000"/>
              <a:buFont typeface="Arial" panose="020B0604020202020204" pitchFamily="34" charset="0"/>
              <a:buChar char="▌"/>
              <a:defRPr lang="zh-CN" altLang="en-US" sz="2400" b="1" kern="1200" dirty="0" smtClean="0">
                <a:solidFill>
                  <a:srgbClr val="0070C0"/>
                </a:solidFill>
                <a:latin typeface="+mn-ea"/>
                <a:ea typeface="微软雅黑" panose="020B0503020204020204" pitchFamily="34" charset="-122"/>
                <a:cs typeface="+mn-cs"/>
              </a:defRPr>
            </a:lvl1pPr>
            <a:lvl2pPr marL="1080135">
              <a:lnSpc>
                <a:spcPct val="100000"/>
              </a:lnSpc>
              <a:buSzPct val="80000"/>
              <a:buFont typeface="Wingdings" panose="05000000000000000000" pitchFamily="2" charset="2"/>
              <a:buChar char="Ø"/>
              <a:defRPr sz="2000" b="1">
                <a:solidFill>
                  <a:srgbClr val="0070C0"/>
                </a:solidFill>
                <a:latin typeface="微软雅黑" panose="020B0503020204020204" pitchFamily="34" charset="-122"/>
                <a:ea typeface="微软雅黑" panose="020B0503020204020204" pitchFamily="34" charset="-122"/>
              </a:defRPr>
            </a:lvl2pPr>
            <a:lvl3pPr marL="1583690">
              <a:lnSpc>
                <a:spcPct val="150000"/>
              </a:lnSpc>
              <a:buSzPct val="80000"/>
              <a:buFont typeface="Calibri" panose="020F0502020204030204" pitchFamily="34" charset="0"/>
              <a:buChar char="–"/>
              <a:defRPr sz="1800" b="1">
                <a:solidFill>
                  <a:srgbClr val="0070C0"/>
                </a:solidFill>
                <a:latin typeface="微软雅黑" panose="020B0503020204020204" pitchFamily="34" charset="-122"/>
                <a:ea typeface="微软雅黑" panose="020B0503020204020204" pitchFamily="34" charset="-122"/>
              </a:defRPr>
            </a:lvl3pPr>
          </a:lstStyle>
          <a:p>
            <a:pPr lvl="0"/>
            <a:r>
              <a:rPr lang="zh-CN" altLang="en-US" dirty="0"/>
              <a:t>单击此处编辑母版文本样式</a:t>
            </a:r>
          </a:p>
          <a:p>
            <a:pPr lvl="1"/>
            <a:r>
              <a:rPr lang="zh-CN" altLang="en-US" dirty="0"/>
              <a:t>第二级</a:t>
            </a:r>
          </a:p>
          <a:p>
            <a:pPr lvl="2"/>
            <a:r>
              <a:rPr lang="zh-CN" altLang="en-US" dirty="0"/>
              <a:t>第三级</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F5F5F5"/>
        </a:solidFill>
        <a:effectLst/>
      </p:bgPr>
    </p:bg>
    <p:spTree>
      <p:nvGrpSpPr>
        <p:cNvPr id="1" name=""/>
        <p:cNvGrpSpPr/>
        <p:nvPr/>
      </p:nvGrpSpPr>
      <p:grpSpPr>
        <a:xfrm>
          <a:off x="0" y="0"/>
          <a:ext cx="0" cy="0"/>
          <a:chOff x="0" y="0"/>
          <a:chExt cx="0" cy="0"/>
        </a:xfrm>
      </p:grpSpPr>
      <p:sp>
        <p:nvSpPr>
          <p:cNvPr id="32" name="椭圆 11"/>
          <p:cNvSpPr>
            <a:spLocks noChangeArrowheads="1"/>
          </p:cNvSpPr>
          <p:nvPr userDrawn="1"/>
        </p:nvSpPr>
        <p:spPr bwMode="auto">
          <a:xfrm>
            <a:off x="11669744" y="6426944"/>
            <a:ext cx="360363" cy="360362"/>
          </a:xfrm>
          <a:prstGeom prst="ellipse">
            <a:avLst/>
          </a:prstGeom>
          <a:solidFill>
            <a:srgbClr val="005DA2"/>
          </a:solidFill>
          <a:ln>
            <a:noFill/>
          </a:ln>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defRPr/>
            </a:pPr>
            <a:endParaRPr lang="zh-CN" altLang="zh-CN" b="1" i="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TextBox 15"/>
          <p:cNvSpPr txBox="1"/>
          <p:nvPr userDrawn="1"/>
        </p:nvSpPr>
        <p:spPr>
          <a:xfrm>
            <a:off x="11402360" y="6404409"/>
            <a:ext cx="895129" cy="369332"/>
          </a:xfrm>
          <a:prstGeom prst="rect">
            <a:avLst/>
          </a:prstGeom>
          <a:noFill/>
        </p:spPr>
        <p:txBody>
          <a:bodyPr wrap="square" rtlCol="0">
            <a:spAutoFit/>
          </a:bodyPr>
          <a:lstStyle/>
          <a:p>
            <a:pPr algn="ctr"/>
            <a:fld id="{2EEF1883-7A0E-4F66-9932-E581691AD397}" type="slidenum">
              <a:rPr lang="zh-CN" altLang="en-US" sz="1200" b="0" baseline="0" smtClean="0">
                <a:solidFill>
                  <a:schemeClr val="bg1"/>
                </a:solidFill>
                <a:latin typeface="微软雅黑 Light" panose="020B0502040204020203" pitchFamily="34" charset="-122"/>
                <a:ea typeface="微软雅黑 Light" panose="020B0502040204020203" pitchFamily="34" charset="-122"/>
              </a:rPr>
              <a:t>‹#›</a:t>
            </a:fld>
            <a:r>
              <a:rPr lang="zh-CN" altLang="en-US" sz="1800" b="0">
                <a:solidFill>
                  <a:schemeClr val="accent1"/>
                </a:solidFill>
                <a:latin typeface="微软雅黑 Light" panose="020B0502040204020203" pitchFamily="34" charset="-122"/>
                <a:ea typeface="微软雅黑 Light" panose="020B0502040204020203" pitchFamily="34" charset="-122"/>
              </a:rPr>
              <a:t> </a:t>
            </a:r>
          </a:p>
        </p:txBody>
      </p:sp>
      <p:cxnSp>
        <p:nvCxnSpPr>
          <p:cNvPr id="6" name="直接连接符 5"/>
          <p:cNvCxnSpPr/>
          <p:nvPr userDrawn="1"/>
        </p:nvCxnSpPr>
        <p:spPr>
          <a:xfrm>
            <a:off x="0" y="594484"/>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1" name="图片 3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691985" y="232420"/>
            <a:ext cx="296862"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8"/>
          <p:cNvSpPr>
            <a:spLocks noChangeArrowheads="1"/>
          </p:cNvSpPr>
          <p:nvPr userDrawn="1"/>
        </p:nvSpPr>
        <p:spPr bwMode="auto">
          <a:xfrm>
            <a:off x="9840416" y="159395"/>
            <a:ext cx="2354400" cy="431800"/>
          </a:xfrm>
          <a:prstGeom prst="rect">
            <a:avLst/>
          </a:prstGeom>
          <a:noFill/>
          <a:ln w="25400" cap="flat" cmpd="sng">
            <a:noFill/>
            <a:bevel/>
          </a:ln>
        </p:spPr>
        <p:txBody>
          <a:bodyPr anchor="ctr"/>
          <a:lstStyle/>
          <a:p>
            <a:pPr algn="ctr">
              <a:buFont typeface="Arial" panose="020B0604020202020204" pitchFamily="34" charset="0"/>
              <a:buNone/>
              <a:defRPr/>
            </a:pPr>
            <a:r>
              <a:rPr lang="zh-CN" altLang="en-US" sz="1400" b="1">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中国石油勘探开发研究院</a:t>
            </a:r>
          </a:p>
        </p:txBody>
      </p:sp>
      <p:sp>
        <p:nvSpPr>
          <p:cNvPr id="8" name="标题占位符 1"/>
          <p:cNvSpPr>
            <a:spLocks noGrp="1"/>
          </p:cNvSpPr>
          <p:nvPr>
            <p:ph type="title"/>
          </p:nvPr>
        </p:nvSpPr>
        <p:spPr>
          <a:xfrm>
            <a:off x="335360" y="136109"/>
            <a:ext cx="9289032" cy="461665"/>
          </a:xfrm>
          <a:prstGeom prst="rect">
            <a:avLst/>
          </a:prstGeom>
        </p:spPr>
        <p:txBody>
          <a:bodyPr vert="horz" wrap="square" lIns="91440" tIns="45720" rIns="91440" bIns="45720" rtlCol="0" anchor="ctr">
            <a:spAutoFit/>
          </a:bodyPr>
          <a:lstStyle>
            <a:lvl1pPr algn="l">
              <a:defRPr sz="2400" b="1">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2_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p>
            <a:pPr>
              <a:defRPr/>
            </a:pPr>
            <a:endParaRPr lang="en-US" altLang="zh-CN"/>
          </a:p>
        </p:txBody>
      </p:sp>
      <p:sp>
        <p:nvSpPr>
          <p:cNvPr id="4" name="灯片编号占位符 3"/>
          <p:cNvSpPr>
            <a:spLocks noGrp="1"/>
          </p:cNvSpPr>
          <p:nvPr>
            <p:ph type="sldNum" sz="quarter" idx="11"/>
          </p:nvPr>
        </p:nvSpPr>
        <p:spPr/>
        <p:txBody>
          <a:bodyPr/>
          <a:lstStyle/>
          <a:p>
            <a:pPr>
              <a:defRPr/>
            </a:pPr>
            <a:fld id="{5B42691A-E990-414D-A465-E13E568B6666}" type="slidenum">
              <a:rPr lang="en-US" altLang="zh-CN" smtClean="0"/>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61FFEC7-8190-4938-86F1-EB56DC89921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49080" y="152235"/>
            <a:ext cx="10671175" cy="637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lstStyle/>
          <a:p>
            <a:pPr lvl="0"/>
            <a:r>
              <a:rPr lang="zh-CN" altLang="en-US" dirty="0"/>
              <a:t>单击此处编辑母版标题样式</a:t>
            </a:r>
          </a:p>
        </p:txBody>
      </p:sp>
      <p:sp>
        <p:nvSpPr>
          <p:cNvPr id="1027" name="Rectangle 3"/>
          <p:cNvSpPr>
            <a:spLocks noGrp="1" noChangeArrowheads="1"/>
          </p:cNvSpPr>
          <p:nvPr>
            <p:ph type="body" idx="1"/>
          </p:nvPr>
        </p:nvSpPr>
        <p:spPr bwMode="auto">
          <a:xfrm>
            <a:off x="609600" y="1091206"/>
            <a:ext cx="10972800" cy="494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38" tIns="45719" rIns="91438" bIns="45719" numCol="1" anchor="t" anchorCtr="0" compatLnSpc="1"/>
          <a:lstStyle>
            <a:lvl1pPr algn="ctr" eaLnBrk="1" fontAlgn="auto" hangingPunct="1">
              <a:lnSpc>
                <a:spcPct val="100000"/>
              </a:lnSpc>
              <a:spcBef>
                <a:spcPts val="0"/>
              </a:spcBef>
              <a:spcAft>
                <a:spcPts val="0"/>
              </a:spcAft>
              <a:defRPr sz="1400" b="0">
                <a:latin typeface="Arial" panose="020B0604020202020204" pitchFamily="34" charset="0"/>
                <a:ea typeface="宋体" panose="02010600030101010101" pitchFamily="2"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8737600" y="6542088"/>
            <a:ext cx="2844800" cy="246062"/>
          </a:xfrm>
          <a:prstGeom prst="rect">
            <a:avLst/>
          </a:prstGeom>
          <a:noFill/>
          <a:ln w="9525">
            <a:noFill/>
            <a:miter lim="800000"/>
          </a:ln>
          <a:effectLst/>
        </p:spPr>
        <p:txBody>
          <a:bodyPr vert="horz" wrap="square" lIns="91438" tIns="45719" rIns="91438" bIns="45719" numCol="1" anchor="t" anchorCtr="0" compatLnSpc="1"/>
          <a:lstStyle>
            <a:lvl1pPr algn="r" eaLnBrk="1" fontAlgn="auto" hangingPunct="1">
              <a:spcBef>
                <a:spcPts val="0"/>
              </a:spcBef>
              <a:spcAft>
                <a:spcPts val="0"/>
              </a:spcAft>
              <a:defRPr sz="1400" b="0">
                <a:latin typeface="微软雅黑" panose="020B0503020204020204" pitchFamily="34" charset="-122"/>
                <a:ea typeface="宋体" panose="02010600030101010101" pitchFamily="2" charset="-122"/>
              </a:defRPr>
            </a:lvl1pPr>
          </a:lstStyle>
          <a:p>
            <a:pPr>
              <a:defRPr/>
            </a:pPr>
            <a:fld id="{5B42691A-E990-414D-A465-E13E568B6666}" type="slidenum">
              <a:rPr lang="en-US" altLang="zh-CN"/>
              <a:t>‹#›</a:t>
            </a:fld>
            <a:endParaRPr lang="en-US" altLang="zh-CN"/>
          </a:p>
        </p:txBody>
      </p:sp>
      <p:sp>
        <p:nvSpPr>
          <p:cNvPr id="9" name="Line 2"/>
          <p:cNvSpPr>
            <a:spLocks noChangeShapeType="1"/>
          </p:cNvSpPr>
          <p:nvPr userDrawn="1"/>
        </p:nvSpPr>
        <p:spPr bwMode="auto">
          <a:xfrm>
            <a:off x="0" y="906540"/>
            <a:ext cx="12192000" cy="0"/>
          </a:xfrm>
          <a:prstGeom prst="line">
            <a:avLst/>
          </a:prstGeom>
          <a:noFill/>
          <a:ln w="57150">
            <a:gradFill flip="none" rotWithShape="1">
              <a:gsLst>
                <a:gs pos="15000">
                  <a:srgbClr val="FFC000"/>
                </a:gs>
                <a:gs pos="45000">
                  <a:schemeClr val="tx2">
                    <a:lumMod val="40000"/>
                    <a:lumOff val="60000"/>
                  </a:schemeClr>
                </a:gs>
                <a:gs pos="70000">
                  <a:schemeClr val="tx2">
                    <a:lumMod val="60000"/>
                    <a:lumOff val="40000"/>
                  </a:schemeClr>
                </a:gs>
                <a:gs pos="100000">
                  <a:srgbClr val="0070C0"/>
                </a:gs>
              </a:gsLst>
              <a:lin ang="10800000" scaled="1"/>
              <a:tileRect/>
            </a:gradFill>
            <a:round/>
          </a:ln>
          <a:effectLst>
            <a:outerShdw blurRad="50800" dist="38100" dir="2700000" algn="tl" rotWithShape="0">
              <a:prstClr val="black">
                <a:alpha val="40000"/>
              </a:prstClr>
            </a:outerShdw>
          </a:effectLst>
        </p:spPr>
        <p:txBody>
          <a:bodyPr/>
          <a:lstStyle/>
          <a:p>
            <a:pPr algn="ctr" eaLnBrk="0" fontAlgn="auto" hangingPunct="0">
              <a:spcBef>
                <a:spcPts val="0"/>
              </a:spcBef>
              <a:spcAft>
                <a:spcPts val="0"/>
              </a:spcAft>
              <a:defRPr/>
            </a:pPr>
            <a:endParaRPr lang="zh-CN" altLang="en-US" sz="1800" b="0">
              <a:solidFill>
                <a:prstClr val="black"/>
              </a:solidFill>
              <a:latin typeface="Verdana" panose="020B0604030504040204"/>
              <a:ea typeface="微软雅黑" panose="020B0503020204020204" pitchFamily="34" charset="-122"/>
            </a:endParaRPr>
          </a:p>
        </p:txBody>
      </p:sp>
      <p:pic>
        <p:nvPicPr>
          <p:cNvPr id="5" name="图片 4">
            <a:extLst>
              <a:ext uri="{FF2B5EF4-FFF2-40B4-BE49-F238E27FC236}">
                <a16:creationId xmlns:a16="http://schemas.microsoft.com/office/drawing/2014/main" id="{DA004461-E423-882A-CA3F-2C50A1C7A73D}"/>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2723" y="152235"/>
            <a:ext cx="661879" cy="66187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ftr="0" dt="0"/>
  <p:txStyles>
    <p:titleStyle>
      <a:lvl1pPr algn="l" rtl="0" eaLnBrk="0" fontAlgn="base" hangingPunct="0">
        <a:spcBef>
          <a:spcPct val="0"/>
        </a:spcBef>
        <a:spcAft>
          <a:spcPct val="0"/>
        </a:spcAft>
        <a:defRPr sz="2800" b="1">
          <a:solidFill>
            <a:srgbClr val="0070C0"/>
          </a:solidFill>
          <a:latin typeface="+mj-lt"/>
          <a:ea typeface="微软雅黑" panose="020B0503020204020204" pitchFamily="34" charset="-122"/>
          <a:cs typeface="+mj-cs"/>
        </a:defRPr>
      </a:lvl1pPr>
      <a:lvl2pPr algn="ctr" rtl="0" eaLnBrk="0" fontAlgn="base" hangingPunct="0">
        <a:spcBef>
          <a:spcPct val="0"/>
        </a:spcBef>
        <a:spcAft>
          <a:spcPct val="0"/>
        </a:spcAft>
        <a:defRPr sz="3200" b="1">
          <a:solidFill>
            <a:srgbClr val="FF0000"/>
          </a:solidFill>
          <a:latin typeface="Arial" panose="020B0604020202020204" pitchFamily="34" charset="0"/>
          <a:ea typeface="微软雅黑" panose="020B0503020204020204" pitchFamily="34" charset="-122"/>
        </a:defRPr>
      </a:lvl2pPr>
      <a:lvl3pPr algn="ctr" rtl="0" eaLnBrk="0" fontAlgn="base" hangingPunct="0">
        <a:spcBef>
          <a:spcPct val="0"/>
        </a:spcBef>
        <a:spcAft>
          <a:spcPct val="0"/>
        </a:spcAft>
        <a:defRPr sz="3200" b="1">
          <a:solidFill>
            <a:srgbClr val="FF0000"/>
          </a:solidFill>
          <a:latin typeface="Arial" panose="020B0604020202020204" pitchFamily="34" charset="0"/>
          <a:ea typeface="微软雅黑" panose="020B0503020204020204" pitchFamily="34" charset="-122"/>
        </a:defRPr>
      </a:lvl3pPr>
      <a:lvl4pPr algn="ctr" rtl="0" eaLnBrk="0" fontAlgn="base" hangingPunct="0">
        <a:spcBef>
          <a:spcPct val="0"/>
        </a:spcBef>
        <a:spcAft>
          <a:spcPct val="0"/>
        </a:spcAft>
        <a:defRPr sz="3200" b="1">
          <a:solidFill>
            <a:srgbClr val="FF0000"/>
          </a:solidFill>
          <a:latin typeface="Arial" panose="020B0604020202020204" pitchFamily="34" charset="0"/>
          <a:ea typeface="微软雅黑" panose="020B0503020204020204" pitchFamily="34" charset="-122"/>
        </a:defRPr>
      </a:lvl4pPr>
      <a:lvl5pPr algn="ctr" rtl="0" eaLnBrk="0" fontAlgn="base" hangingPunct="0">
        <a:spcBef>
          <a:spcPct val="0"/>
        </a:spcBef>
        <a:spcAft>
          <a:spcPct val="0"/>
        </a:spcAft>
        <a:defRPr sz="3200" b="1">
          <a:solidFill>
            <a:srgbClr val="FF0000"/>
          </a:solidFill>
          <a:latin typeface="Arial" panose="020B0604020202020204" pitchFamily="34" charset="0"/>
          <a:ea typeface="微软雅黑" panose="020B0503020204020204" pitchFamily="34" charset="-122"/>
        </a:defRPr>
      </a:lvl5pPr>
      <a:lvl6pPr marL="457200" algn="ctr" rtl="0" fontAlgn="base">
        <a:spcBef>
          <a:spcPct val="0"/>
        </a:spcBef>
        <a:spcAft>
          <a:spcPct val="0"/>
        </a:spcAft>
        <a:defRPr sz="3200" b="1">
          <a:solidFill>
            <a:srgbClr val="FF0000"/>
          </a:solidFill>
          <a:latin typeface="Arial" panose="020B0604020202020204" pitchFamily="34" charset="0"/>
          <a:ea typeface="黑体" panose="02010609060101010101" pitchFamily="49" charset="-122"/>
        </a:defRPr>
      </a:lvl6pPr>
      <a:lvl7pPr marL="914400" algn="ctr" rtl="0" fontAlgn="base">
        <a:spcBef>
          <a:spcPct val="0"/>
        </a:spcBef>
        <a:spcAft>
          <a:spcPct val="0"/>
        </a:spcAft>
        <a:defRPr sz="3200" b="1">
          <a:solidFill>
            <a:srgbClr val="FF0000"/>
          </a:solidFill>
          <a:latin typeface="Arial" panose="020B0604020202020204" pitchFamily="34" charset="0"/>
          <a:ea typeface="黑体" panose="02010609060101010101" pitchFamily="49" charset="-122"/>
        </a:defRPr>
      </a:lvl7pPr>
      <a:lvl8pPr marL="1371600" algn="ctr" rtl="0" fontAlgn="base">
        <a:spcBef>
          <a:spcPct val="0"/>
        </a:spcBef>
        <a:spcAft>
          <a:spcPct val="0"/>
        </a:spcAft>
        <a:defRPr sz="3200" b="1">
          <a:solidFill>
            <a:srgbClr val="FF0000"/>
          </a:solidFill>
          <a:latin typeface="Arial" panose="020B0604020202020204" pitchFamily="34" charset="0"/>
          <a:ea typeface="黑体" panose="02010609060101010101" pitchFamily="49" charset="-122"/>
        </a:defRPr>
      </a:lvl8pPr>
      <a:lvl9pPr marL="1828800" algn="ctr" rtl="0" fontAlgn="base">
        <a:spcBef>
          <a:spcPct val="0"/>
        </a:spcBef>
        <a:spcAft>
          <a:spcPct val="0"/>
        </a:spcAft>
        <a:defRPr sz="3200" b="1">
          <a:solidFill>
            <a:srgbClr val="FF0000"/>
          </a:solidFill>
          <a:latin typeface="Arial" panose="020B0604020202020204" pitchFamily="34" charset="0"/>
          <a:ea typeface="黑体" panose="02010609060101010101" pitchFamily="49" charset="-122"/>
        </a:defRPr>
      </a:lvl9pPr>
    </p:titleStyle>
    <p:bodyStyle>
      <a:lvl1pPr marL="341630" indent="-341630" algn="l" rtl="0" eaLnBrk="0" fontAlgn="base" hangingPunct="0">
        <a:spcBef>
          <a:spcPct val="20000"/>
        </a:spcBef>
        <a:spcAft>
          <a:spcPct val="0"/>
        </a:spcAft>
        <a:buFont typeface="Wingdings" panose="05000000000000000000" pitchFamily="2" charset="2"/>
        <a:buChar char="Ø"/>
        <a:defRPr sz="2400" b="1">
          <a:solidFill>
            <a:srgbClr val="0070C0"/>
          </a:solidFill>
          <a:latin typeface="+mn-lt"/>
          <a:ea typeface="微软雅黑" panose="020B0503020204020204" pitchFamily="34" charset="-122"/>
          <a:cs typeface="+mn-cs"/>
        </a:defRPr>
      </a:lvl1pPr>
      <a:lvl2pPr marL="741680" indent="-284480" algn="l" rtl="0" eaLnBrk="0" fontAlgn="base" hangingPunct="0">
        <a:spcBef>
          <a:spcPct val="20000"/>
        </a:spcBef>
        <a:spcAft>
          <a:spcPct val="0"/>
        </a:spcAft>
        <a:buSzPct val="50000"/>
        <a:buFont typeface="Wingdings" panose="05000000000000000000" pitchFamily="2" charset="2"/>
        <a:buChar char="n"/>
        <a:defRPr sz="2000" b="1">
          <a:solidFill>
            <a:srgbClr val="0070C0"/>
          </a:solidFill>
          <a:latin typeface="+mn-lt"/>
          <a:ea typeface="微软雅黑" panose="020B0503020204020204" pitchFamily="34" charset="-122"/>
        </a:defRPr>
      </a:lvl2pPr>
      <a:lvl3pPr marL="1141730" indent="-227330" algn="l" rtl="0" eaLnBrk="0" fontAlgn="base" hangingPunct="0">
        <a:spcBef>
          <a:spcPct val="20000"/>
        </a:spcBef>
        <a:spcAft>
          <a:spcPct val="0"/>
        </a:spcAft>
        <a:buFont typeface="Wingdings" panose="05000000000000000000" pitchFamily="2" charset="2"/>
        <a:buChar char="ü"/>
        <a:defRPr sz="2400" b="1">
          <a:solidFill>
            <a:srgbClr val="0070C0"/>
          </a:solidFill>
          <a:latin typeface="+mn-lt"/>
          <a:ea typeface="微软雅黑" panose="020B0503020204020204" pitchFamily="34" charset="-122"/>
        </a:defRPr>
      </a:lvl3pPr>
      <a:lvl4pPr marL="1598930" indent="-227330" algn="l" rtl="0" eaLnBrk="0" fontAlgn="base" hangingPunct="0">
        <a:spcBef>
          <a:spcPct val="20000"/>
        </a:spcBef>
        <a:spcAft>
          <a:spcPct val="0"/>
        </a:spcAft>
        <a:buChar char="–"/>
        <a:defRPr sz="1600" b="1">
          <a:solidFill>
            <a:srgbClr val="0070C0"/>
          </a:solidFill>
          <a:latin typeface="+mn-lt"/>
          <a:ea typeface="微软雅黑" panose="020B0503020204020204" pitchFamily="34" charset="-122"/>
        </a:defRPr>
      </a:lvl4pPr>
      <a:lvl5pPr marL="2056130" indent="-227330" algn="l" rtl="0" eaLnBrk="0" fontAlgn="base" hangingPunct="0">
        <a:spcBef>
          <a:spcPct val="20000"/>
        </a:spcBef>
        <a:spcAft>
          <a:spcPct val="0"/>
        </a:spcAft>
        <a:buChar char="»"/>
        <a:defRPr sz="1600" b="1">
          <a:solidFill>
            <a:srgbClr val="0070C0"/>
          </a:solidFill>
          <a:latin typeface="+mn-lt"/>
          <a:ea typeface="微软雅黑" panose="020B0503020204020204" pitchFamily="34" charset="-122"/>
        </a:defRPr>
      </a:lvl5pPr>
      <a:lvl6pPr marL="2514600" indent="-228600" algn="l" rtl="0" fontAlgn="base">
        <a:spcBef>
          <a:spcPct val="20000"/>
        </a:spcBef>
        <a:spcAft>
          <a:spcPct val="0"/>
        </a:spcAft>
        <a:buChar char="»"/>
        <a:defRPr sz="1600" b="1">
          <a:solidFill>
            <a:srgbClr val="000066"/>
          </a:solidFill>
          <a:latin typeface="+mn-lt"/>
          <a:ea typeface="+mn-ea"/>
        </a:defRPr>
      </a:lvl6pPr>
      <a:lvl7pPr marL="2971800" indent="-228600" algn="l" rtl="0" fontAlgn="base">
        <a:spcBef>
          <a:spcPct val="20000"/>
        </a:spcBef>
        <a:spcAft>
          <a:spcPct val="0"/>
        </a:spcAft>
        <a:buChar char="»"/>
        <a:defRPr sz="1600" b="1">
          <a:solidFill>
            <a:srgbClr val="000066"/>
          </a:solidFill>
          <a:latin typeface="+mn-lt"/>
          <a:ea typeface="+mn-ea"/>
        </a:defRPr>
      </a:lvl7pPr>
      <a:lvl8pPr marL="3429000" indent="-228600" algn="l" rtl="0" fontAlgn="base">
        <a:spcBef>
          <a:spcPct val="20000"/>
        </a:spcBef>
        <a:spcAft>
          <a:spcPct val="0"/>
        </a:spcAft>
        <a:buChar char="»"/>
        <a:defRPr sz="1600" b="1">
          <a:solidFill>
            <a:srgbClr val="000066"/>
          </a:solidFill>
          <a:latin typeface="+mn-lt"/>
          <a:ea typeface="+mn-ea"/>
        </a:defRPr>
      </a:lvl8pPr>
      <a:lvl9pPr marL="3886200" indent="-228600" algn="l" rtl="0" fontAlgn="base">
        <a:spcBef>
          <a:spcPct val="20000"/>
        </a:spcBef>
        <a:spcAft>
          <a:spcPct val="0"/>
        </a:spcAft>
        <a:buChar char="»"/>
        <a:defRPr sz="1600" b="1">
          <a:solidFill>
            <a:srgbClr val="000066"/>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1FFEC7-8190-4938-86F1-EB56DC89921D}" type="slidenum">
              <a:rPr lang="zh-CN" altLang="en-US" smtClean="0"/>
              <a:t>‹#›</a:t>
            </a:fld>
            <a:endParaRPr lang="zh-CN" altLang="en-US"/>
          </a:p>
        </p:txBody>
      </p:sp>
      <p:sp>
        <p:nvSpPr>
          <p:cNvPr id="7" name="Line 2"/>
          <p:cNvSpPr>
            <a:spLocks noChangeShapeType="1"/>
          </p:cNvSpPr>
          <p:nvPr userDrawn="1"/>
        </p:nvSpPr>
        <p:spPr bwMode="auto">
          <a:xfrm>
            <a:off x="1220857" y="1316747"/>
            <a:ext cx="9750287" cy="0"/>
          </a:xfrm>
          <a:prstGeom prst="line">
            <a:avLst/>
          </a:prstGeom>
          <a:noFill/>
          <a:ln w="57150">
            <a:gradFill flip="none" rotWithShape="1">
              <a:gsLst>
                <a:gs pos="15000">
                  <a:srgbClr val="FFC000"/>
                </a:gs>
                <a:gs pos="45000">
                  <a:schemeClr val="accent1">
                    <a:lumMod val="40000"/>
                    <a:lumOff val="60000"/>
                  </a:schemeClr>
                </a:gs>
                <a:gs pos="70000">
                  <a:schemeClr val="accent1">
                    <a:lumMod val="75000"/>
                  </a:schemeClr>
                </a:gs>
                <a:gs pos="100000">
                  <a:schemeClr val="accent1">
                    <a:lumMod val="50000"/>
                  </a:schemeClr>
                </a:gs>
              </a:gsLst>
              <a:lin ang="10800000" scaled="1"/>
              <a:tileRect/>
            </a:gradFill>
            <a:round/>
          </a:ln>
          <a:effectLst>
            <a:outerShdw blurRad="50800" dist="38100" dir="2700000" algn="tl" rotWithShape="0">
              <a:prstClr val="black">
                <a:alpha val="40000"/>
              </a:prstClr>
            </a:outerShdw>
          </a:effectLst>
        </p:spPr>
        <p:txBody>
          <a:bodyPr/>
          <a:lstStyle/>
          <a:p>
            <a:pPr algn="ctr" eaLnBrk="0" fontAlgn="auto" hangingPunct="0">
              <a:spcBef>
                <a:spcPts val="0"/>
              </a:spcBef>
              <a:spcAft>
                <a:spcPts val="0"/>
              </a:spcAft>
              <a:defRPr/>
            </a:pPr>
            <a:endParaRPr lang="zh-CN" altLang="en-US" sz="1800" b="0">
              <a:solidFill>
                <a:prstClr val="black"/>
              </a:solidFill>
              <a:latin typeface="Verdana" panose="020B0604030504040204"/>
              <a:ea typeface="微软雅黑" panose="020B0503020204020204" pitchFamily="34" charset="-122"/>
            </a:endParaRPr>
          </a:p>
        </p:txBody>
      </p:sp>
      <p:sp>
        <p:nvSpPr>
          <p:cNvPr id="8" name="Line 2"/>
          <p:cNvSpPr>
            <a:spLocks noChangeShapeType="1"/>
          </p:cNvSpPr>
          <p:nvPr userDrawn="1"/>
        </p:nvSpPr>
        <p:spPr bwMode="auto">
          <a:xfrm>
            <a:off x="1220857" y="2583774"/>
            <a:ext cx="9750287" cy="0"/>
          </a:xfrm>
          <a:prstGeom prst="line">
            <a:avLst/>
          </a:prstGeom>
          <a:noFill/>
          <a:ln w="57150">
            <a:gradFill flip="none" rotWithShape="1">
              <a:gsLst>
                <a:gs pos="15000">
                  <a:srgbClr val="FFC000"/>
                </a:gs>
                <a:gs pos="45000">
                  <a:schemeClr val="accent1">
                    <a:lumMod val="60000"/>
                    <a:lumOff val="40000"/>
                  </a:schemeClr>
                </a:gs>
                <a:gs pos="70000">
                  <a:schemeClr val="accent1">
                    <a:lumMod val="75000"/>
                  </a:schemeClr>
                </a:gs>
                <a:gs pos="100000">
                  <a:schemeClr val="accent1">
                    <a:lumMod val="50000"/>
                  </a:schemeClr>
                </a:gs>
              </a:gsLst>
              <a:lin ang="10800000" scaled="1"/>
              <a:tileRect/>
            </a:gradFill>
            <a:round/>
          </a:ln>
          <a:effectLst>
            <a:outerShdw blurRad="50800" dist="38100" dir="2700000" algn="tl" rotWithShape="0">
              <a:prstClr val="black">
                <a:alpha val="40000"/>
              </a:prstClr>
            </a:outerShdw>
          </a:effectLst>
        </p:spPr>
        <p:txBody>
          <a:bodyPr/>
          <a:lstStyle/>
          <a:p>
            <a:pPr algn="ctr" eaLnBrk="0" fontAlgn="auto" hangingPunct="0">
              <a:spcBef>
                <a:spcPts val="0"/>
              </a:spcBef>
              <a:spcAft>
                <a:spcPts val="0"/>
              </a:spcAft>
              <a:defRPr/>
            </a:pPr>
            <a:endParaRPr lang="zh-CN" altLang="en-US" sz="1800" b="0">
              <a:solidFill>
                <a:prstClr val="black"/>
              </a:solidFill>
              <a:latin typeface="Verdana" panose="020B0604030504040204"/>
              <a:ea typeface="微软雅黑" panose="020B0503020204020204" pitchFamily="34" charset="-122"/>
            </a:endParaRPr>
          </a:p>
        </p:txBody>
      </p:sp>
      <p:pic>
        <p:nvPicPr>
          <p:cNvPr id="3" name="图片 2">
            <a:extLst>
              <a:ext uri="{FF2B5EF4-FFF2-40B4-BE49-F238E27FC236}">
                <a16:creationId xmlns:a16="http://schemas.microsoft.com/office/drawing/2014/main" id="{42477E46-ED68-8447-9A5B-4CF9B525F3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05551" y="3236843"/>
            <a:ext cx="1092903" cy="1092903"/>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tags" Target="../tags/tag56.xml"/><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tags" Target="../tags/tag55.xml"/><Relationship Id="rId17" Type="http://schemas.openxmlformats.org/officeDocument/2006/relationships/slideLayout" Target="../slideLayouts/slideLayout6.xml"/><Relationship Id="rId2" Type="http://schemas.openxmlformats.org/officeDocument/2006/relationships/tags" Target="../tags/tag45.xml"/><Relationship Id="rId16" Type="http://schemas.openxmlformats.org/officeDocument/2006/relationships/tags" Target="../tags/tag59.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tags" Target="../tags/tag54.xml"/><Relationship Id="rId5" Type="http://schemas.openxmlformats.org/officeDocument/2006/relationships/tags" Target="../tags/tag48.xml"/><Relationship Id="rId15" Type="http://schemas.openxmlformats.org/officeDocument/2006/relationships/tags" Target="../tags/tag58.xml"/><Relationship Id="rId10" Type="http://schemas.openxmlformats.org/officeDocument/2006/relationships/tags" Target="../tags/tag53.xml"/><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tags" Target="../tags/tag5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3" Type="http://schemas.openxmlformats.org/officeDocument/2006/relationships/tags" Target="../tags/tag4.xml"/><Relationship Id="rId21" Type="http://schemas.openxmlformats.org/officeDocument/2006/relationships/tags" Target="../tags/tag2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slideLayout" Target="../slideLayouts/slideLayout6.xml"/><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s>
</file>

<file path=ppt/slides/_rels/slide5.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tags" Target="../tags/tag36.xml"/><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tags" Target="../tags/tag35.xml"/><Relationship Id="rId2" Type="http://schemas.openxmlformats.org/officeDocument/2006/relationships/tags" Target="../tags/tag25.xml"/><Relationship Id="rId16" Type="http://schemas.openxmlformats.org/officeDocument/2006/relationships/slideLayout" Target="../slideLayouts/slideLayout6.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tags" Target="../tags/tag34.xml"/><Relationship Id="rId5" Type="http://schemas.openxmlformats.org/officeDocument/2006/relationships/tags" Target="../tags/tag28.xml"/><Relationship Id="rId15" Type="http://schemas.openxmlformats.org/officeDocument/2006/relationships/tags" Target="../tags/tag38.xml"/><Relationship Id="rId10" Type="http://schemas.openxmlformats.org/officeDocument/2006/relationships/tags" Target="../tags/tag33.xml"/><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tags" Target="../tags/tag37.xml"/></Relationships>
</file>

<file path=ppt/slides/_rels/slide6.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7.png"/><Relationship Id="rId5" Type="http://schemas.openxmlformats.org/officeDocument/2006/relationships/slideLayout" Target="../slideLayouts/slideLayout6.xml"/><Relationship Id="rId4" Type="http://schemas.openxmlformats.org/officeDocument/2006/relationships/tags" Target="../tags/tag4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slideLayout" Target="../slideLayouts/slideLayout6.xml"/><Relationship Id="rId1" Type="http://schemas.openxmlformats.org/officeDocument/2006/relationships/tags" Target="../tags/tag4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jpeg"/><Relationship Id="rId10" Type="http://schemas.openxmlformats.org/officeDocument/2006/relationships/image" Target="../media/image23.emf"/><Relationship Id="rId4" Type="http://schemas.openxmlformats.org/officeDocument/2006/relationships/image" Target="../media/image18.jpe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p:cNvSpPr>
            <a:spLocks noGrp="1"/>
          </p:cNvSpPr>
          <p:nvPr>
            <p:ph type="title" idx="4294967295"/>
          </p:nvPr>
        </p:nvSpPr>
        <p:spPr>
          <a:xfrm>
            <a:off x="289068" y="1379986"/>
            <a:ext cx="11293332" cy="1133613"/>
          </a:xfrm>
          <a:prstGeom prst="rect">
            <a:avLst/>
          </a:prstGeom>
        </p:spPr>
        <p:txBody>
          <a:bodyPr anchor="ctr">
            <a:noAutofit/>
          </a:bodyPr>
          <a:lstStyle/>
          <a:p>
            <a:pPr indent="457200" algn="ctr">
              <a:lnSpc>
                <a:spcPct val="100000"/>
              </a:lnSpc>
            </a:pPr>
            <a:r>
              <a:rPr lang="zh-CN" altLang="en-US" sz="4000" b="1" dirty="0">
                <a:solidFill>
                  <a:schemeClr val="tx1">
                    <a:lumMod val="75000"/>
                    <a:lumOff val="25000"/>
                  </a:schemeClr>
                </a:solidFill>
                <a:latin typeface="微软雅黑" panose="020B0503020204020204" pitchFamily="34" charset="-122"/>
                <a:ea typeface="微软雅黑" panose="020B0503020204020204" pitchFamily="34" charset="-122"/>
              </a:rPr>
              <a:t>零售商品的智慧防伪溯源与产业数字化</a:t>
            </a:r>
            <a:endParaRPr lang="zh-CN" sz="4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3914957" y="5754709"/>
            <a:ext cx="4362092" cy="461665"/>
          </a:xfrm>
          <a:prstGeom prst="rect">
            <a:avLst/>
          </a:prstGeom>
          <a:noFill/>
        </p:spPr>
        <p:txBody>
          <a:bodyPr wrap="none" rtlCol="0">
            <a:spAutoFit/>
          </a:bodyPr>
          <a:lstStyle/>
          <a:p>
            <a:pPr algn="ctr"/>
            <a:r>
              <a:rPr lang="zh-CN" altLang="en-US" sz="2400" b="1" dirty="0">
                <a:solidFill>
                  <a:schemeClr val="tx1">
                    <a:lumMod val="75000"/>
                    <a:lumOff val="25000"/>
                  </a:schemeClr>
                </a:solidFill>
                <a:latin typeface="黑体" panose="02010609060101010101" pitchFamily="49" charset="-122"/>
              </a:rPr>
              <a:t>北京爱问科技有限公司 程德恭</a:t>
            </a:r>
          </a:p>
        </p:txBody>
      </p:sp>
      <p:sp>
        <p:nvSpPr>
          <p:cNvPr id="3" name="文本框 2">
            <a:extLst>
              <a:ext uri="{FF2B5EF4-FFF2-40B4-BE49-F238E27FC236}">
                <a16:creationId xmlns:a16="http://schemas.microsoft.com/office/drawing/2014/main" id="{A8536E4F-EE74-3B30-0955-934CFC072177}"/>
              </a:ext>
            </a:extLst>
          </p:cNvPr>
          <p:cNvSpPr txBox="1"/>
          <p:nvPr/>
        </p:nvSpPr>
        <p:spPr>
          <a:xfrm>
            <a:off x="5016218" y="5207864"/>
            <a:ext cx="2159566" cy="400110"/>
          </a:xfrm>
          <a:prstGeom prst="rect">
            <a:avLst/>
          </a:prstGeom>
          <a:noFill/>
        </p:spPr>
        <p:txBody>
          <a:bodyPr wrap="none" rtlCol="0">
            <a:spAutoFit/>
          </a:bodyPr>
          <a:lstStyle/>
          <a:p>
            <a:pPr algn="ct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2022</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12</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月</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01</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日</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E4BEC0-BC19-E049-C3C1-27C89B0392A9}"/>
              </a:ext>
            </a:extLst>
          </p:cNvPr>
          <p:cNvSpPr>
            <a:spLocks noGrp="1"/>
          </p:cNvSpPr>
          <p:nvPr>
            <p:ph type="title"/>
          </p:nvPr>
        </p:nvSpPr>
        <p:spPr/>
        <p:txBody>
          <a:bodyPr/>
          <a:lstStyle/>
          <a:p>
            <a:r>
              <a:rPr lang="zh-CN" altLang="en-US" dirty="0"/>
              <a:t>多重防伪叠加使用</a:t>
            </a:r>
          </a:p>
        </p:txBody>
      </p:sp>
      <p:sp>
        <p:nvSpPr>
          <p:cNvPr id="3" name="灯片编号占位符 2">
            <a:extLst>
              <a:ext uri="{FF2B5EF4-FFF2-40B4-BE49-F238E27FC236}">
                <a16:creationId xmlns:a16="http://schemas.microsoft.com/office/drawing/2014/main" id="{73F60080-786B-6B2F-729B-7245411451B5}"/>
              </a:ext>
            </a:extLst>
          </p:cNvPr>
          <p:cNvSpPr>
            <a:spLocks noGrp="1"/>
          </p:cNvSpPr>
          <p:nvPr>
            <p:ph type="sldNum" sz="quarter" idx="11"/>
          </p:nvPr>
        </p:nvSpPr>
        <p:spPr/>
        <p:txBody>
          <a:bodyPr/>
          <a:lstStyle/>
          <a:p>
            <a:pPr>
              <a:defRPr/>
            </a:pPr>
            <a:fld id="{5B42691A-E990-414D-A465-E13E568B6666}" type="slidenum">
              <a:rPr lang="en-US" altLang="zh-CN" smtClean="0"/>
              <a:t>10</a:t>
            </a:fld>
            <a:endParaRPr lang="en-US" altLang="zh-CN"/>
          </a:p>
        </p:txBody>
      </p:sp>
      <p:pic>
        <p:nvPicPr>
          <p:cNvPr id="4" name="图片 3">
            <a:extLst>
              <a:ext uri="{FF2B5EF4-FFF2-40B4-BE49-F238E27FC236}">
                <a16:creationId xmlns:a16="http://schemas.microsoft.com/office/drawing/2014/main" id="{00000000-0008-0000-0200-000011000000}"/>
              </a:ext>
            </a:extLst>
          </p:cNvPr>
          <p:cNvPicPr>
            <a:picLocks noChangeAspect="1"/>
          </p:cNvPicPr>
          <p:nvPr/>
        </p:nvPicPr>
        <p:blipFill>
          <a:blip r:embed="rId2"/>
          <a:stretch>
            <a:fillRect/>
          </a:stretch>
        </p:blipFill>
        <p:spPr>
          <a:xfrm>
            <a:off x="1010443" y="1438522"/>
            <a:ext cx="3104355" cy="2403168"/>
          </a:xfrm>
          <a:prstGeom prst="rect">
            <a:avLst/>
          </a:prstGeom>
          <a:noFill/>
          <a:ln w="9525">
            <a:noFill/>
          </a:ln>
        </p:spPr>
      </p:pic>
      <p:pic>
        <p:nvPicPr>
          <p:cNvPr id="5" name="图片 4">
            <a:extLst>
              <a:ext uri="{FF2B5EF4-FFF2-40B4-BE49-F238E27FC236}">
                <a16:creationId xmlns:a16="http://schemas.microsoft.com/office/drawing/2014/main" id="{00000000-0008-0000-0200-000012000000}"/>
              </a:ext>
            </a:extLst>
          </p:cNvPr>
          <p:cNvPicPr>
            <a:picLocks noChangeAspect="1"/>
          </p:cNvPicPr>
          <p:nvPr/>
        </p:nvPicPr>
        <p:blipFill>
          <a:blip r:embed="rId3"/>
          <a:stretch>
            <a:fillRect/>
          </a:stretch>
        </p:blipFill>
        <p:spPr>
          <a:xfrm>
            <a:off x="1696764" y="4226073"/>
            <a:ext cx="4623354" cy="1834230"/>
          </a:xfrm>
          <a:prstGeom prst="rect">
            <a:avLst/>
          </a:prstGeom>
          <a:noFill/>
          <a:ln w="9525">
            <a:noFill/>
          </a:ln>
        </p:spPr>
      </p:pic>
      <p:pic>
        <p:nvPicPr>
          <p:cNvPr id="6" name="图片 5">
            <a:extLst>
              <a:ext uri="{FF2B5EF4-FFF2-40B4-BE49-F238E27FC236}">
                <a16:creationId xmlns:a16="http://schemas.microsoft.com/office/drawing/2014/main" id="{00000000-0008-0000-0200-000013000000}"/>
              </a:ext>
            </a:extLst>
          </p:cNvPr>
          <p:cNvPicPr>
            <a:picLocks noChangeAspect="1"/>
          </p:cNvPicPr>
          <p:nvPr/>
        </p:nvPicPr>
        <p:blipFill>
          <a:blip r:embed="rId4"/>
          <a:stretch>
            <a:fillRect/>
          </a:stretch>
        </p:blipFill>
        <p:spPr>
          <a:xfrm>
            <a:off x="7973699" y="1438522"/>
            <a:ext cx="3603186" cy="3232090"/>
          </a:xfrm>
          <a:prstGeom prst="rect">
            <a:avLst/>
          </a:prstGeom>
          <a:noFill/>
          <a:ln w="9525">
            <a:noFill/>
          </a:ln>
        </p:spPr>
      </p:pic>
      <p:pic>
        <p:nvPicPr>
          <p:cNvPr id="7" name="图片 6">
            <a:extLst>
              <a:ext uri="{FF2B5EF4-FFF2-40B4-BE49-F238E27FC236}">
                <a16:creationId xmlns:a16="http://schemas.microsoft.com/office/drawing/2014/main" id="{00000000-0008-0000-0200-00001A000000}"/>
              </a:ext>
            </a:extLst>
          </p:cNvPr>
          <p:cNvPicPr>
            <a:picLocks noChangeAspect="1"/>
          </p:cNvPicPr>
          <p:nvPr/>
        </p:nvPicPr>
        <p:blipFill>
          <a:blip r:embed="rId5"/>
          <a:stretch>
            <a:fillRect/>
          </a:stretch>
        </p:blipFill>
        <p:spPr>
          <a:xfrm>
            <a:off x="4448344" y="1438522"/>
            <a:ext cx="3295312" cy="2317690"/>
          </a:xfrm>
          <a:prstGeom prst="rect">
            <a:avLst/>
          </a:prstGeom>
          <a:noFill/>
          <a:ln w="9525">
            <a:noFill/>
          </a:ln>
        </p:spPr>
      </p:pic>
    </p:spTree>
    <p:extLst>
      <p:ext uri="{BB962C8B-B14F-4D97-AF65-F5344CB8AC3E}">
        <p14:creationId xmlns:p14="http://schemas.microsoft.com/office/powerpoint/2010/main" val="3082102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E4BEC0-BC19-E049-C3C1-27C89B0392A9}"/>
              </a:ext>
            </a:extLst>
          </p:cNvPr>
          <p:cNvSpPr>
            <a:spLocks noGrp="1"/>
          </p:cNvSpPr>
          <p:nvPr>
            <p:ph type="title"/>
          </p:nvPr>
        </p:nvSpPr>
        <p:spPr/>
        <p:txBody>
          <a:bodyPr/>
          <a:lstStyle/>
          <a:p>
            <a:r>
              <a:rPr lang="zh-CN" altLang="en-US" dirty="0"/>
              <a:t>区块链技术</a:t>
            </a:r>
          </a:p>
        </p:txBody>
      </p:sp>
      <p:sp>
        <p:nvSpPr>
          <p:cNvPr id="3" name="灯片编号占位符 2">
            <a:extLst>
              <a:ext uri="{FF2B5EF4-FFF2-40B4-BE49-F238E27FC236}">
                <a16:creationId xmlns:a16="http://schemas.microsoft.com/office/drawing/2014/main" id="{73F60080-786B-6B2F-729B-7245411451B5}"/>
              </a:ext>
            </a:extLst>
          </p:cNvPr>
          <p:cNvSpPr>
            <a:spLocks noGrp="1"/>
          </p:cNvSpPr>
          <p:nvPr>
            <p:ph type="sldNum" sz="quarter" idx="11"/>
          </p:nvPr>
        </p:nvSpPr>
        <p:spPr/>
        <p:txBody>
          <a:bodyPr/>
          <a:lstStyle/>
          <a:p>
            <a:pPr>
              <a:defRPr/>
            </a:pPr>
            <a:fld id="{5B42691A-E990-414D-A465-E13E568B6666}" type="slidenum">
              <a:rPr lang="en-US" altLang="zh-CN" smtClean="0"/>
              <a:t>11</a:t>
            </a:fld>
            <a:endParaRPr lang="en-US" altLang="zh-CN"/>
          </a:p>
        </p:txBody>
      </p:sp>
      <p:sp>
        <p:nvSpPr>
          <p:cNvPr id="4" name="Synergistically utilize technically sound portals with frictionless chains. Dramatically customize…">
            <a:extLst>
              <a:ext uri="{FF2B5EF4-FFF2-40B4-BE49-F238E27FC236}">
                <a16:creationId xmlns:a16="http://schemas.microsoft.com/office/drawing/2014/main" id="{F1CEFF99-170A-1B74-2659-CA4CF4F1DA40}"/>
              </a:ext>
            </a:extLst>
          </p:cNvPr>
          <p:cNvSpPr txBox="1"/>
          <p:nvPr/>
        </p:nvSpPr>
        <p:spPr>
          <a:xfrm>
            <a:off x="807863" y="1221555"/>
            <a:ext cx="10613780" cy="1477328"/>
          </a:xfrm>
          <a:prstGeom prst="rect">
            <a:avLst/>
          </a:prstGeom>
          <a:ln w="12700">
            <a:miter lim="400000"/>
          </a:ln>
        </p:spPr>
        <p:txBody>
          <a:bodyPr wrap="square" lIns="0" tIns="0" rIns="0" bIns="0">
            <a:spAutoFit/>
          </a:bodyPr>
          <a:lstStyle/>
          <a:p>
            <a:pPr marL="342900" indent="-342900" defTabSz="412750" hangingPunct="0">
              <a:buFont typeface="Wingdings" panose="05000000000000000000" pitchFamily="2" charset="2"/>
              <a:buChar char="u"/>
              <a:defRPr sz="2000" b="0">
                <a:solidFill>
                  <a:srgbClr val="1C1F25"/>
                </a:solidFill>
                <a:latin typeface="Roboto Bold"/>
                <a:ea typeface="Roboto Bold"/>
                <a:cs typeface="Roboto Bold"/>
                <a:sym typeface="Roboto Bold"/>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区块链技术在比特币形成过程中，区块是一个一个的存储单元，记录了一定时间内各个区块节点全部的交流信息。各个区块之间通过随机散列</a:t>
            </a:r>
            <a:r>
              <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也称哈希算法</a:t>
            </a:r>
            <a:r>
              <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实现链接，后一个区块包含前一个区块的哈希值，随着信息交流的扩大，一个区块与一个区块相继接续，形成的结果就叫区块链。 </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p>
            <a:pPr marL="342900" indent="-342900" defTabSz="412750" hangingPunct="0">
              <a:buFont typeface="Wingdings" panose="05000000000000000000" pitchFamily="2" charset="2"/>
              <a:buChar char="u"/>
              <a:defRPr sz="2000" b="0">
                <a:solidFill>
                  <a:srgbClr val="1C1F25"/>
                </a:solidFill>
                <a:latin typeface="Roboto Bold"/>
                <a:ea typeface="Roboto Bold"/>
                <a:cs typeface="Roboto Bold"/>
                <a:sym typeface="Roboto Bold"/>
              </a:defRPr>
            </a:pPr>
            <a:endPar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a:p>
            <a:pPr marL="342900" indent="-342900" defTabSz="412750" hangingPunct="0">
              <a:buFont typeface="Wingdings" panose="05000000000000000000" pitchFamily="2" charset="2"/>
              <a:buChar char="u"/>
              <a:defRPr sz="2000" b="0">
                <a:solidFill>
                  <a:srgbClr val="1C1F25"/>
                </a:solidFill>
                <a:latin typeface="Roboto Bold"/>
                <a:ea typeface="Roboto Bold"/>
                <a:cs typeface="Roboto Bold"/>
                <a:sym typeface="Roboto Bold"/>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区块链涉及数学、密码学、互联网和计算机编程等很多科学技术问题。从应用视角来看，简单来说，区块链是一个分布式的共享账本和数据库，具有去中心化、不可篡改、全程留痕、可以追溯、集体维护、公开透明等特点</a:t>
            </a:r>
            <a:endParaRPr lang="en-US" altLang="zh-CN" sz="1600" kern="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5" name="矩形: 圆角 13">
            <a:extLst>
              <a:ext uri="{FF2B5EF4-FFF2-40B4-BE49-F238E27FC236}">
                <a16:creationId xmlns:a16="http://schemas.microsoft.com/office/drawing/2014/main" id="{350AB9C6-AF23-B78E-B1DE-D570E24CB3C2}"/>
              </a:ext>
            </a:extLst>
          </p:cNvPr>
          <p:cNvSpPr/>
          <p:nvPr>
            <p:custDataLst>
              <p:tags r:id="rId1"/>
            </p:custDataLst>
          </p:nvPr>
        </p:nvSpPr>
        <p:spPr>
          <a:xfrm>
            <a:off x="738203" y="3220321"/>
            <a:ext cx="2559685" cy="2711969"/>
          </a:xfrm>
          <a:prstGeom prst="roundRect">
            <a:avLst>
              <a:gd name="adj" fmla="val 3638"/>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9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矩形: 圆角 14">
            <a:extLst>
              <a:ext uri="{FF2B5EF4-FFF2-40B4-BE49-F238E27FC236}">
                <a16:creationId xmlns:a16="http://schemas.microsoft.com/office/drawing/2014/main" id="{9E13767F-C442-677B-29F6-93C8261FB9D1}"/>
              </a:ext>
            </a:extLst>
          </p:cNvPr>
          <p:cNvSpPr/>
          <p:nvPr>
            <p:custDataLst>
              <p:tags r:id="rId2"/>
            </p:custDataLst>
          </p:nvPr>
        </p:nvSpPr>
        <p:spPr>
          <a:xfrm>
            <a:off x="961088" y="3041887"/>
            <a:ext cx="2112645" cy="34861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8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a:extLst>
              <a:ext uri="{FF2B5EF4-FFF2-40B4-BE49-F238E27FC236}">
                <a16:creationId xmlns:a16="http://schemas.microsoft.com/office/drawing/2014/main" id="{C9977008-F304-F6D9-37F5-3C91571E3B5C}"/>
              </a:ext>
            </a:extLst>
          </p:cNvPr>
          <p:cNvSpPr txBox="1"/>
          <p:nvPr>
            <p:custDataLst>
              <p:tags r:id="rId3"/>
            </p:custDataLst>
          </p:nvPr>
        </p:nvSpPr>
        <p:spPr>
          <a:xfrm>
            <a:off x="1344628" y="3043157"/>
            <a:ext cx="1346200" cy="344805"/>
          </a:xfrm>
          <a:prstGeom prst="rect">
            <a:avLst/>
          </a:prstGeom>
          <a:noFill/>
        </p:spPr>
        <p:txBody>
          <a:bodyPr wrap="square" lIns="96426" tIns="48213" rIns="96426" bIns="48213" rtlCol="0" anchor="ctr">
            <a:normAutofit fontScale="85000" lnSpcReduction="10000"/>
          </a:bodyPr>
          <a:lstStyle/>
          <a:p>
            <a:pPr marL="0" indent="0" algn="ctr">
              <a:lnSpc>
                <a:spcPct val="120000"/>
              </a:lnSpc>
              <a:spcBef>
                <a:spcPts val="0"/>
              </a:spcBef>
              <a:spcAft>
                <a:spcPts val="0"/>
              </a:spcAft>
              <a:buSzPct val="100000"/>
              <a:buNone/>
            </a:pPr>
            <a:r>
              <a:rPr lang="zh-CN" altLang="en-US" sz="1800" b="1" dirty="0">
                <a:solidFill>
                  <a:schemeClr val="bg1"/>
                </a:solidFill>
                <a:latin typeface="微软雅黑" panose="020B0503020204020204" pitchFamily="34" charset="-122"/>
                <a:ea typeface="微软雅黑" panose="020B0503020204020204" pitchFamily="34" charset="-122"/>
                <a:cs typeface="+mn-ea"/>
                <a:sym typeface="+mn-lt"/>
              </a:rPr>
              <a:t>分布式</a:t>
            </a:r>
            <a:endParaRPr lang="zh-CN" altLang="en-US" sz="1800" b="1" spc="3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8" name="文本框 7">
            <a:extLst>
              <a:ext uri="{FF2B5EF4-FFF2-40B4-BE49-F238E27FC236}">
                <a16:creationId xmlns:a16="http://schemas.microsoft.com/office/drawing/2014/main" id="{FE8B367D-D472-27B2-B2AD-6CAACF7E0936}"/>
              </a:ext>
            </a:extLst>
          </p:cNvPr>
          <p:cNvSpPr txBox="1"/>
          <p:nvPr>
            <p:custDataLst>
              <p:tags r:id="rId4"/>
            </p:custDataLst>
          </p:nvPr>
        </p:nvSpPr>
        <p:spPr>
          <a:xfrm>
            <a:off x="902668" y="3536227"/>
            <a:ext cx="2230120" cy="2290837"/>
          </a:xfrm>
          <a:prstGeom prst="rect">
            <a:avLst/>
          </a:prstGeom>
          <a:noFill/>
        </p:spPr>
        <p:txBody>
          <a:bodyPr wrap="square" lIns="96426" tIns="48213" rIns="96426" bIns="48213" rtlCol="0" anchor="t" anchorCtr="0"/>
          <a:lstStyle/>
          <a:p>
            <a:pPr marL="285750" indent="-285750" algn="l" defTabSz="412750" hangingPunct="0">
              <a:lnSpc>
                <a:spcPct val="150000"/>
              </a:lnSpc>
              <a:buFont typeface="Wingdings" panose="05000000000000000000" charset="0"/>
              <a:buChar char="l"/>
              <a:defRPr sz="2000" b="0">
                <a:solidFill>
                  <a:srgbClr val="1C1F25"/>
                </a:solidFill>
                <a:latin typeface="Roboto Bold"/>
                <a:ea typeface="Roboto Bold"/>
                <a:cs typeface="Roboto Bold"/>
                <a:sym typeface="Roboto Bold"/>
              </a:defRPr>
            </a:pPr>
            <a:r>
              <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区块链没有中心节点</a:t>
            </a:r>
          </a:p>
          <a:p>
            <a:pPr marL="285750" indent="-285750" algn="l" defTabSz="412750" hangingPunct="0">
              <a:lnSpc>
                <a:spcPct val="150000"/>
              </a:lnSpc>
              <a:buFont typeface="Wingdings" panose="05000000000000000000" charset="0"/>
              <a:buChar char="l"/>
              <a:defRPr sz="2000" b="0">
                <a:solidFill>
                  <a:srgbClr val="1C1F25"/>
                </a:solidFill>
                <a:latin typeface="Roboto Bold"/>
                <a:ea typeface="Roboto Bold"/>
                <a:cs typeface="Roboto Bold"/>
                <a:sym typeface="Roboto Bold"/>
              </a:defRPr>
            </a:pPr>
            <a:r>
              <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数据分布式的存储在各个节点上</a:t>
            </a:r>
          </a:p>
          <a:p>
            <a:pPr marL="285750" indent="-285750" algn="l" defTabSz="412750" hangingPunct="0">
              <a:lnSpc>
                <a:spcPct val="150000"/>
              </a:lnSpc>
              <a:buFont typeface="Wingdings" panose="05000000000000000000" charset="0"/>
              <a:buChar char="l"/>
              <a:defRPr sz="2000" b="0">
                <a:solidFill>
                  <a:srgbClr val="1C1F25"/>
                </a:solidFill>
                <a:latin typeface="Roboto Bold"/>
                <a:ea typeface="Roboto Bold"/>
                <a:cs typeface="Roboto Bold"/>
                <a:sym typeface="Roboto Bold"/>
              </a:defRPr>
            </a:pPr>
            <a:r>
              <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可重建并且还原区块链数据</a:t>
            </a:r>
            <a:endParaRPr lang="zh-CN" altLang="en-US" sz="1400" kern="0" spc="15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9" name="矩形: 圆角 8">
            <a:extLst>
              <a:ext uri="{FF2B5EF4-FFF2-40B4-BE49-F238E27FC236}">
                <a16:creationId xmlns:a16="http://schemas.microsoft.com/office/drawing/2014/main" id="{6320FE6B-1F30-C92B-32F7-AF710A4FFDA7}"/>
              </a:ext>
            </a:extLst>
          </p:cNvPr>
          <p:cNvSpPr/>
          <p:nvPr>
            <p:custDataLst>
              <p:tags r:id="rId5"/>
            </p:custDataLst>
          </p:nvPr>
        </p:nvSpPr>
        <p:spPr>
          <a:xfrm>
            <a:off x="6283023" y="3220322"/>
            <a:ext cx="2559685" cy="2711968"/>
          </a:xfrm>
          <a:prstGeom prst="roundRect">
            <a:avLst>
              <a:gd name="adj" fmla="val 3638"/>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9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圆角 9">
            <a:extLst>
              <a:ext uri="{FF2B5EF4-FFF2-40B4-BE49-F238E27FC236}">
                <a16:creationId xmlns:a16="http://schemas.microsoft.com/office/drawing/2014/main" id="{EBFAE98A-EB23-CBCF-714C-9E7EB36DE1F3}"/>
              </a:ext>
            </a:extLst>
          </p:cNvPr>
          <p:cNvSpPr/>
          <p:nvPr>
            <p:custDataLst>
              <p:tags r:id="rId6"/>
            </p:custDataLst>
          </p:nvPr>
        </p:nvSpPr>
        <p:spPr>
          <a:xfrm>
            <a:off x="6505908" y="3041887"/>
            <a:ext cx="2112645" cy="34861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8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a:extLst>
              <a:ext uri="{FF2B5EF4-FFF2-40B4-BE49-F238E27FC236}">
                <a16:creationId xmlns:a16="http://schemas.microsoft.com/office/drawing/2014/main" id="{2C386347-B5FC-1B2E-4372-A1E9E7B97EB2}"/>
              </a:ext>
            </a:extLst>
          </p:cNvPr>
          <p:cNvSpPr txBox="1"/>
          <p:nvPr>
            <p:custDataLst>
              <p:tags r:id="rId7"/>
            </p:custDataLst>
          </p:nvPr>
        </p:nvSpPr>
        <p:spPr>
          <a:xfrm>
            <a:off x="6889448" y="3043157"/>
            <a:ext cx="1346200" cy="344805"/>
          </a:xfrm>
          <a:prstGeom prst="rect">
            <a:avLst/>
          </a:prstGeom>
          <a:noFill/>
        </p:spPr>
        <p:txBody>
          <a:bodyPr wrap="square" lIns="96426" tIns="48213" rIns="96426" bIns="48213" rtlCol="0" anchor="ctr">
            <a:noAutofit/>
          </a:bodyPr>
          <a:lstStyle/>
          <a:p>
            <a:pPr marL="0" indent="0" algn="ctr">
              <a:lnSpc>
                <a:spcPct val="120000"/>
              </a:lnSpc>
              <a:spcBef>
                <a:spcPts val="0"/>
              </a:spcBef>
              <a:spcAft>
                <a:spcPts val="0"/>
              </a:spcAft>
              <a:buSzPct val="100000"/>
              <a:buNone/>
            </a:pPr>
            <a:r>
              <a:rPr lang="zh-CN" altLang="en-US" sz="1800" b="1" dirty="0">
                <a:solidFill>
                  <a:schemeClr val="bg1"/>
                </a:solidFill>
                <a:latin typeface="微软雅黑" panose="020B0503020204020204" pitchFamily="34" charset="-122"/>
                <a:ea typeface="微软雅黑" panose="020B0503020204020204" pitchFamily="34" charset="-122"/>
                <a:cs typeface="+mn-ea"/>
                <a:sym typeface="+mn-lt"/>
              </a:rPr>
              <a:t>合约执行</a:t>
            </a:r>
            <a:endParaRPr lang="zh-CN" altLang="en-US" sz="1800" b="1" spc="3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2" name="文本框 11">
            <a:extLst>
              <a:ext uri="{FF2B5EF4-FFF2-40B4-BE49-F238E27FC236}">
                <a16:creationId xmlns:a16="http://schemas.microsoft.com/office/drawing/2014/main" id="{3E07D3BC-46D7-A748-38A5-59026DDB0694}"/>
              </a:ext>
            </a:extLst>
          </p:cNvPr>
          <p:cNvSpPr txBox="1"/>
          <p:nvPr>
            <p:custDataLst>
              <p:tags r:id="rId8"/>
            </p:custDataLst>
          </p:nvPr>
        </p:nvSpPr>
        <p:spPr>
          <a:xfrm>
            <a:off x="6447488" y="3536227"/>
            <a:ext cx="2230120" cy="2290837"/>
          </a:xfrm>
          <a:prstGeom prst="rect">
            <a:avLst/>
          </a:prstGeom>
          <a:noFill/>
        </p:spPr>
        <p:txBody>
          <a:bodyPr wrap="square" lIns="96426" tIns="48213" rIns="96426" bIns="48213" rtlCol="0" anchor="t" anchorCtr="0"/>
          <a:lstStyle/>
          <a:p>
            <a:pPr marL="285750" indent="-285750" algn="l" defTabSz="412750" hangingPunct="0">
              <a:lnSpc>
                <a:spcPct val="150000"/>
              </a:lnSpc>
              <a:buFont typeface="Wingdings" panose="05000000000000000000" charset="0"/>
              <a:buChar char="l"/>
              <a:defRPr sz="2000" b="0">
                <a:solidFill>
                  <a:srgbClr val="1C1F25"/>
                </a:solidFill>
                <a:latin typeface="Roboto Bold"/>
                <a:ea typeface="Roboto Bold"/>
                <a:cs typeface="Roboto Bold"/>
                <a:sym typeface="Roboto Bold"/>
              </a:defRPr>
            </a:pPr>
            <a:r>
              <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完全按照合约执行的</a:t>
            </a:r>
          </a:p>
          <a:p>
            <a:pPr marL="285750" indent="-285750" algn="l" defTabSz="412750" hangingPunct="0">
              <a:lnSpc>
                <a:spcPct val="150000"/>
              </a:lnSpc>
              <a:buFont typeface="Wingdings" panose="05000000000000000000" charset="0"/>
              <a:buChar char="l"/>
              <a:defRPr sz="2000" b="0">
                <a:solidFill>
                  <a:srgbClr val="1C1F25"/>
                </a:solidFill>
                <a:latin typeface="Roboto Bold"/>
                <a:ea typeface="Roboto Bold"/>
                <a:cs typeface="Roboto Bold"/>
                <a:sym typeface="Roboto Bold"/>
              </a:defRPr>
            </a:pPr>
            <a:r>
              <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各个节点都有运行规则</a:t>
            </a:r>
          </a:p>
          <a:p>
            <a:pPr marL="285750" indent="-285750" algn="l" defTabSz="412750" hangingPunct="0">
              <a:lnSpc>
                <a:spcPct val="150000"/>
              </a:lnSpc>
              <a:buFont typeface="Wingdings" panose="05000000000000000000" charset="0"/>
              <a:buChar char="l"/>
              <a:defRPr sz="2000" b="0">
                <a:solidFill>
                  <a:srgbClr val="1C1F25"/>
                </a:solidFill>
                <a:latin typeface="Roboto Bold"/>
                <a:ea typeface="Roboto Bold"/>
                <a:cs typeface="Roboto Bold"/>
                <a:sym typeface="Roboto Bold"/>
              </a:defRPr>
            </a:pPr>
            <a:r>
              <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一旦不符合规则就会被抛弃</a:t>
            </a:r>
            <a:endParaRPr lang="zh-CN" altLang="en-US" sz="1400" kern="0" spc="15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13" name="矩形: 圆角 12">
            <a:extLst>
              <a:ext uri="{FF2B5EF4-FFF2-40B4-BE49-F238E27FC236}">
                <a16:creationId xmlns:a16="http://schemas.microsoft.com/office/drawing/2014/main" id="{E604C831-99C5-DD65-422A-AA02903D4A3F}"/>
              </a:ext>
            </a:extLst>
          </p:cNvPr>
          <p:cNvSpPr/>
          <p:nvPr>
            <p:custDataLst>
              <p:tags r:id="rId9"/>
            </p:custDataLst>
          </p:nvPr>
        </p:nvSpPr>
        <p:spPr>
          <a:xfrm>
            <a:off x="3451558" y="3220322"/>
            <a:ext cx="2559685" cy="2711968"/>
          </a:xfrm>
          <a:prstGeom prst="roundRect">
            <a:avLst>
              <a:gd name="adj" fmla="val 3638"/>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9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圆角 13">
            <a:extLst>
              <a:ext uri="{FF2B5EF4-FFF2-40B4-BE49-F238E27FC236}">
                <a16:creationId xmlns:a16="http://schemas.microsoft.com/office/drawing/2014/main" id="{D7D88AE0-31C6-B023-3335-4086F5A3ACAE}"/>
              </a:ext>
            </a:extLst>
          </p:cNvPr>
          <p:cNvSpPr/>
          <p:nvPr>
            <p:custDataLst>
              <p:tags r:id="rId10"/>
            </p:custDataLst>
          </p:nvPr>
        </p:nvSpPr>
        <p:spPr>
          <a:xfrm>
            <a:off x="3675078" y="3041887"/>
            <a:ext cx="2112645" cy="34861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8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14">
            <a:extLst>
              <a:ext uri="{FF2B5EF4-FFF2-40B4-BE49-F238E27FC236}">
                <a16:creationId xmlns:a16="http://schemas.microsoft.com/office/drawing/2014/main" id="{3712FFE1-9445-7A5B-712F-B35387715143}"/>
              </a:ext>
            </a:extLst>
          </p:cNvPr>
          <p:cNvSpPr txBox="1"/>
          <p:nvPr>
            <p:custDataLst>
              <p:tags r:id="rId11"/>
            </p:custDataLst>
          </p:nvPr>
        </p:nvSpPr>
        <p:spPr>
          <a:xfrm>
            <a:off x="4057983" y="3043157"/>
            <a:ext cx="1346200" cy="344805"/>
          </a:xfrm>
          <a:prstGeom prst="rect">
            <a:avLst/>
          </a:prstGeom>
          <a:noFill/>
        </p:spPr>
        <p:txBody>
          <a:bodyPr wrap="square" lIns="96426" tIns="48213" rIns="96426" bIns="48213" rtlCol="0" anchor="ctr">
            <a:noAutofit/>
          </a:bodyPr>
          <a:lstStyle/>
          <a:p>
            <a:pPr marL="0" indent="0" algn="ctr">
              <a:lnSpc>
                <a:spcPct val="120000"/>
              </a:lnSpc>
              <a:spcBef>
                <a:spcPts val="0"/>
              </a:spcBef>
              <a:spcAft>
                <a:spcPts val="0"/>
              </a:spcAft>
              <a:buSzPct val="100000"/>
              <a:buNone/>
            </a:pPr>
            <a:r>
              <a:rPr lang="zh-CN" altLang="en-US" sz="1800" b="1" dirty="0">
                <a:solidFill>
                  <a:schemeClr val="bg1"/>
                </a:solidFill>
                <a:latin typeface="微软雅黑" panose="020B0503020204020204" pitchFamily="34" charset="-122"/>
                <a:ea typeface="微软雅黑" panose="020B0503020204020204" pitchFamily="34" charset="-122"/>
                <a:cs typeface="+mn-ea"/>
                <a:sym typeface="+mn-lt"/>
              </a:rPr>
              <a:t>对等自治</a:t>
            </a:r>
            <a:endParaRPr lang="zh-CN" altLang="en-US" sz="1800" b="1" spc="3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6" name="文本框 15">
            <a:extLst>
              <a:ext uri="{FF2B5EF4-FFF2-40B4-BE49-F238E27FC236}">
                <a16:creationId xmlns:a16="http://schemas.microsoft.com/office/drawing/2014/main" id="{63169D5E-2E4C-E311-B596-9F5B34E273CB}"/>
              </a:ext>
            </a:extLst>
          </p:cNvPr>
          <p:cNvSpPr txBox="1"/>
          <p:nvPr>
            <p:custDataLst>
              <p:tags r:id="rId12"/>
            </p:custDataLst>
          </p:nvPr>
        </p:nvSpPr>
        <p:spPr>
          <a:xfrm>
            <a:off x="3649043" y="3536227"/>
            <a:ext cx="2230120" cy="2290837"/>
          </a:xfrm>
          <a:prstGeom prst="rect">
            <a:avLst/>
          </a:prstGeom>
          <a:noFill/>
        </p:spPr>
        <p:txBody>
          <a:bodyPr wrap="square" lIns="96426" tIns="48213" rIns="96426" bIns="48213" rtlCol="0" anchor="t" anchorCtr="0"/>
          <a:lstStyle/>
          <a:p>
            <a:pPr marL="285750" indent="-285750" algn="l" defTabSz="412750" hangingPunct="0">
              <a:lnSpc>
                <a:spcPct val="150000"/>
              </a:lnSpc>
              <a:buFont typeface="Wingdings" panose="05000000000000000000" charset="0"/>
              <a:buChar char="l"/>
              <a:defRPr sz="2000" b="0">
                <a:solidFill>
                  <a:srgbClr val="1C1F25"/>
                </a:solidFill>
                <a:latin typeface="Roboto Bold"/>
                <a:ea typeface="Roboto Bold"/>
                <a:cs typeface="Roboto Bold"/>
                <a:sym typeface="Roboto Bold"/>
              </a:defRPr>
            </a:pPr>
            <a:r>
              <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所有节点是对等的，每个节点自由加入或离开，不影响整个区块链系统</a:t>
            </a:r>
          </a:p>
          <a:p>
            <a:pPr marL="285750" indent="-285750" algn="l" defTabSz="412750" hangingPunct="0">
              <a:lnSpc>
                <a:spcPct val="150000"/>
              </a:lnSpc>
              <a:buFont typeface="Wingdings" panose="05000000000000000000" charset="0"/>
              <a:buChar char="l"/>
              <a:defRPr sz="2000" b="0">
                <a:solidFill>
                  <a:srgbClr val="1C1F25"/>
                </a:solidFill>
                <a:latin typeface="Roboto Bold"/>
                <a:ea typeface="Roboto Bold"/>
                <a:cs typeface="Roboto Bold"/>
                <a:sym typeface="Roboto Bold"/>
              </a:defRPr>
            </a:pPr>
            <a:r>
              <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系统运作时自行产生区块并同步数据</a:t>
            </a:r>
            <a:endParaRPr lang="zh-CN" altLang="en-US" sz="1400" kern="0" spc="15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17" name="矩形: 圆角 49">
            <a:extLst>
              <a:ext uri="{FF2B5EF4-FFF2-40B4-BE49-F238E27FC236}">
                <a16:creationId xmlns:a16="http://schemas.microsoft.com/office/drawing/2014/main" id="{510822C5-208F-D9AC-B8BA-EF6C1F27422F}"/>
              </a:ext>
            </a:extLst>
          </p:cNvPr>
          <p:cNvSpPr/>
          <p:nvPr>
            <p:custDataLst>
              <p:tags r:id="rId13"/>
            </p:custDataLst>
          </p:nvPr>
        </p:nvSpPr>
        <p:spPr>
          <a:xfrm>
            <a:off x="9090993" y="3220322"/>
            <a:ext cx="2559685" cy="2711968"/>
          </a:xfrm>
          <a:prstGeom prst="roundRect">
            <a:avLst>
              <a:gd name="adj" fmla="val 3638"/>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9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圆角 17">
            <a:extLst>
              <a:ext uri="{FF2B5EF4-FFF2-40B4-BE49-F238E27FC236}">
                <a16:creationId xmlns:a16="http://schemas.microsoft.com/office/drawing/2014/main" id="{B7AB1F84-F52A-1841-099D-FEE17786AB0D}"/>
              </a:ext>
            </a:extLst>
          </p:cNvPr>
          <p:cNvSpPr/>
          <p:nvPr>
            <p:custDataLst>
              <p:tags r:id="rId14"/>
            </p:custDataLst>
          </p:nvPr>
        </p:nvSpPr>
        <p:spPr>
          <a:xfrm>
            <a:off x="9314513" y="3041887"/>
            <a:ext cx="2112645" cy="34861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80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文本框 18">
            <a:extLst>
              <a:ext uri="{FF2B5EF4-FFF2-40B4-BE49-F238E27FC236}">
                <a16:creationId xmlns:a16="http://schemas.microsoft.com/office/drawing/2014/main" id="{EFB58965-11B9-E992-AD93-789BE4742B83}"/>
              </a:ext>
            </a:extLst>
          </p:cNvPr>
          <p:cNvSpPr txBox="1"/>
          <p:nvPr>
            <p:custDataLst>
              <p:tags r:id="rId15"/>
            </p:custDataLst>
          </p:nvPr>
        </p:nvSpPr>
        <p:spPr>
          <a:xfrm>
            <a:off x="9697418" y="3043157"/>
            <a:ext cx="1346200" cy="344805"/>
          </a:xfrm>
          <a:prstGeom prst="rect">
            <a:avLst/>
          </a:prstGeom>
          <a:noFill/>
        </p:spPr>
        <p:txBody>
          <a:bodyPr wrap="square" lIns="96426" tIns="48213" rIns="96426" bIns="48213" rtlCol="0" anchor="ctr">
            <a:noAutofit/>
          </a:bodyPr>
          <a:lstStyle/>
          <a:p>
            <a:pPr marL="0" indent="0" algn="ctr">
              <a:lnSpc>
                <a:spcPct val="120000"/>
              </a:lnSpc>
              <a:spcBef>
                <a:spcPts val="0"/>
              </a:spcBef>
              <a:spcAft>
                <a:spcPts val="0"/>
              </a:spcAft>
              <a:buSzPct val="100000"/>
              <a:buNone/>
            </a:pPr>
            <a:r>
              <a:rPr lang="zh-CN" altLang="en-US" sz="1800" b="1" dirty="0">
                <a:solidFill>
                  <a:schemeClr val="bg1"/>
                </a:solidFill>
                <a:latin typeface="微软雅黑" panose="020B0503020204020204" pitchFamily="34" charset="-122"/>
                <a:ea typeface="微软雅黑" panose="020B0503020204020204" pitchFamily="34" charset="-122"/>
                <a:cs typeface="+mn-ea"/>
                <a:sym typeface="+mn-lt"/>
              </a:rPr>
              <a:t>不可篡改</a:t>
            </a:r>
            <a:endParaRPr lang="zh-CN" altLang="en-US" sz="1800" b="1" spc="3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0" name="文本框 19">
            <a:extLst>
              <a:ext uri="{FF2B5EF4-FFF2-40B4-BE49-F238E27FC236}">
                <a16:creationId xmlns:a16="http://schemas.microsoft.com/office/drawing/2014/main" id="{F1065ADE-AC29-AE7F-5265-6669EC343960}"/>
              </a:ext>
            </a:extLst>
          </p:cNvPr>
          <p:cNvSpPr txBox="1"/>
          <p:nvPr>
            <p:custDataLst>
              <p:tags r:id="rId16"/>
            </p:custDataLst>
          </p:nvPr>
        </p:nvSpPr>
        <p:spPr>
          <a:xfrm>
            <a:off x="9255458" y="3536227"/>
            <a:ext cx="2230120" cy="2290837"/>
          </a:xfrm>
          <a:prstGeom prst="rect">
            <a:avLst/>
          </a:prstGeom>
          <a:noFill/>
        </p:spPr>
        <p:txBody>
          <a:bodyPr wrap="square" lIns="96426" tIns="48213" rIns="96426" bIns="48213" rtlCol="0" anchor="t" anchorCtr="0"/>
          <a:lstStyle/>
          <a:p>
            <a:pPr marL="285750" indent="-285750" algn="l" defTabSz="412750" hangingPunct="0">
              <a:lnSpc>
                <a:spcPct val="150000"/>
              </a:lnSpc>
              <a:buFont typeface="Wingdings" panose="05000000000000000000" charset="0"/>
              <a:buChar char="l"/>
              <a:defRPr sz="2000" b="0">
                <a:solidFill>
                  <a:srgbClr val="1C1F25"/>
                </a:solidFill>
                <a:latin typeface="Roboto Bold"/>
                <a:ea typeface="Roboto Bold"/>
                <a:cs typeface="Roboto Bold"/>
                <a:sym typeface="Roboto Bold"/>
              </a:defRPr>
            </a:pPr>
            <a:r>
              <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数据是公开透明的</a:t>
            </a:r>
          </a:p>
          <a:p>
            <a:pPr marL="285750" indent="-285750" algn="l" defTabSz="412750" hangingPunct="0">
              <a:lnSpc>
                <a:spcPct val="150000"/>
              </a:lnSpc>
              <a:buFont typeface="Wingdings" panose="05000000000000000000" charset="0"/>
              <a:buChar char="l"/>
              <a:defRPr sz="2000" b="0">
                <a:solidFill>
                  <a:srgbClr val="1C1F25"/>
                </a:solidFill>
                <a:latin typeface="Roboto Bold"/>
                <a:ea typeface="Roboto Bold"/>
                <a:cs typeface="Roboto Bold"/>
                <a:sym typeface="Roboto Bold"/>
              </a:defRPr>
            </a:pPr>
            <a:r>
              <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不能被篡改</a:t>
            </a:r>
          </a:p>
          <a:p>
            <a:pPr marL="285750" indent="-285750" algn="l" defTabSz="412750" hangingPunct="0">
              <a:lnSpc>
                <a:spcPct val="150000"/>
              </a:lnSpc>
              <a:buFont typeface="Wingdings" panose="05000000000000000000" charset="0"/>
              <a:buChar char="l"/>
              <a:defRPr sz="2000" b="0">
                <a:solidFill>
                  <a:srgbClr val="1C1F25"/>
                </a:solidFill>
                <a:latin typeface="Roboto Bold"/>
                <a:ea typeface="Roboto Bold"/>
                <a:cs typeface="Roboto Bold"/>
                <a:sym typeface="Roboto Bold"/>
              </a:defRPr>
            </a:pPr>
            <a:r>
              <a:rPr lang="zh-CN" altLang="en-US" sz="1400" kern="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相关区块之间有一定的关联性，数据易被追溯</a:t>
            </a:r>
            <a:endParaRPr lang="zh-CN" altLang="en-US" sz="1400" kern="0" spc="15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405849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E4BEC0-BC19-E049-C3C1-27C89B0392A9}"/>
              </a:ext>
            </a:extLst>
          </p:cNvPr>
          <p:cNvSpPr>
            <a:spLocks noGrp="1"/>
          </p:cNvSpPr>
          <p:nvPr>
            <p:ph type="title"/>
          </p:nvPr>
        </p:nvSpPr>
        <p:spPr/>
        <p:txBody>
          <a:bodyPr/>
          <a:lstStyle/>
          <a:p>
            <a:r>
              <a:rPr lang="zh-CN" altLang="en-US" dirty="0"/>
              <a:t>区块链技术的产业数字化作用</a:t>
            </a:r>
          </a:p>
        </p:txBody>
      </p:sp>
      <p:sp>
        <p:nvSpPr>
          <p:cNvPr id="3" name="灯片编号占位符 2">
            <a:extLst>
              <a:ext uri="{FF2B5EF4-FFF2-40B4-BE49-F238E27FC236}">
                <a16:creationId xmlns:a16="http://schemas.microsoft.com/office/drawing/2014/main" id="{73F60080-786B-6B2F-729B-7245411451B5}"/>
              </a:ext>
            </a:extLst>
          </p:cNvPr>
          <p:cNvSpPr>
            <a:spLocks noGrp="1"/>
          </p:cNvSpPr>
          <p:nvPr>
            <p:ph type="sldNum" sz="quarter" idx="11"/>
          </p:nvPr>
        </p:nvSpPr>
        <p:spPr/>
        <p:txBody>
          <a:bodyPr/>
          <a:lstStyle/>
          <a:p>
            <a:pPr>
              <a:defRPr/>
            </a:pPr>
            <a:fld id="{5B42691A-E990-414D-A465-E13E568B6666}" type="slidenum">
              <a:rPr lang="en-US" altLang="zh-CN" smtClean="0"/>
              <a:t>12</a:t>
            </a:fld>
            <a:endParaRPr lang="en-US" altLang="zh-CN"/>
          </a:p>
        </p:txBody>
      </p:sp>
      <p:sp>
        <p:nvSpPr>
          <p:cNvPr id="4" name="TextBox 4">
            <a:extLst>
              <a:ext uri="{FF2B5EF4-FFF2-40B4-BE49-F238E27FC236}">
                <a16:creationId xmlns:a16="http://schemas.microsoft.com/office/drawing/2014/main" id="{5B9A4C50-9450-0709-20CB-D91EE4AE6C5E}"/>
              </a:ext>
            </a:extLst>
          </p:cNvPr>
          <p:cNvSpPr txBox="1"/>
          <p:nvPr/>
        </p:nvSpPr>
        <p:spPr>
          <a:xfrm>
            <a:off x="989153" y="1158737"/>
            <a:ext cx="10391027" cy="1156855"/>
          </a:xfrm>
          <a:prstGeom prst="rect">
            <a:avLst/>
          </a:prstGeom>
          <a:noFill/>
        </p:spPr>
        <p:txBody>
          <a:bodyPr wrap="square" lIns="0" tIns="0" rIns="0" bIns="0" rtlCol="0">
            <a:spAutoFit/>
          </a:bodyPr>
          <a:lstStyle/>
          <a:p>
            <a:pPr algn="just">
              <a:lnSpc>
                <a:spcPct val="12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      商品在生产与流通环节信息不够透明且缺少相应的监督，导致诸如食品安全、假冒伪劣产品、数据管理难度大、数据篡改、丢失损坏、数据安全等问题层出不穷，造成企业和消费者都收到严重损失。</a:t>
            </a:r>
          </a:p>
          <a:p>
            <a:pPr algn="just">
              <a:lnSpc>
                <a:spcPct val="12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       区块链技术则可以有效弥补和改善现有商品溯源技术存在的不足，做到全流程把控、实时存证取证、数据可追溯、增加透明度、防范假冒伪劣，提高消费者信任度。</a:t>
            </a:r>
          </a:p>
        </p:txBody>
      </p:sp>
      <p:graphicFrame>
        <p:nvGraphicFramePr>
          <p:cNvPr id="5" name="图示 4">
            <a:extLst>
              <a:ext uri="{FF2B5EF4-FFF2-40B4-BE49-F238E27FC236}">
                <a16:creationId xmlns:a16="http://schemas.microsoft.com/office/drawing/2014/main" id="{C77C4A9E-F958-4929-9F19-E72418F1CA0E}"/>
              </a:ext>
            </a:extLst>
          </p:cNvPr>
          <p:cNvGraphicFramePr/>
          <p:nvPr>
            <p:extLst>
              <p:ext uri="{D42A27DB-BD31-4B8C-83A1-F6EECF244321}">
                <p14:modId xmlns:p14="http://schemas.microsoft.com/office/powerpoint/2010/main" val="3362467191"/>
              </p:ext>
            </p:extLst>
          </p:nvPr>
        </p:nvGraphicFramePr>
        <p:xfrm>
          <a:off x="6528242" y="2684962"/>
          <a:ext cx="4077005" cy="3282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组合 5">
            <a:extLst>
              <a:ext uri="{FF2B5EF4-FFF2-40B4-BE49-F238E27FC236}">
                <a16:creationId xmlns:a16="http://schemas.microsoft.com/office/drawing/2014/main" id="{5E296FA7-40A9-1A14-F793-61ED648A2952}"/>
              </a:ext>
            </a:extLst>
          </p:cNvPr>
          <p:cNvGrpSpPr/>
          <p:nvPr/>
        </p:nvGrpSpPr>
        <p:grpSpPr>
          <a:xfrm>
            <a:off x="1133176" y="2623121"/>
            <a:ext cx="6312535" cy="3462655"/>
            <a:chOff x="9808" y="4563"/>
            <a:chExt cx="9941" cy="5453"/>
          </a:xfrm>
        </p:grpSpPr>
        <p:sp>
          <p:nvSpPr>
            <p:cNvPr id="7" name="对角圆角矩形 3">
              <a:extLst>
                <a:ext uri="{FF2B5EF4-FFF2-40B4-BE49-F238E27FC236}">
                  <a16:creationId xmlns:a16="http://schemas.microsoft.com/office/drawing/2014/main" id="{20B1B563-601A-344E-9FDC-23BFCC0439AA}"/>
                </a:ext>
              </a:extLst>
            </p:cNvPr>
            <p:cNvSpPr/>
            <p:nvPr/>
          </p:nvSpPr>
          <p:spPr>
            <a:xfrm>
              <a:off x="9808" y="4563"/>
              <a:ext cx="4754" cy="614"/>
            </a:xfrm>
            <a:prstGeom prst="round2DiagRect">
              <a:avLst/>
            </a:prstGeom>
            <a:solidFill>
              <a:srgbClr val="7AA7EA"/>
            </a:solidFill>
            <a:ln>
              <a:solidFill>
                <a:srgbClr val="7AA7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0000"/>
                </a:lnSpc>
                <a:spcBef>
                  <a:spcPct val="0"/>
                </a:spcBef>
                <a:spcAft>
                  <a:spcPct val="35000"/>
                </a:spcAft>
              </a:pPr>
              <a:r>
                <a:rPr lang="zh-CN" altLang="en-US" sz="1600" b="1" dirty="0">
                  <a:solidFill>
                    <a:schemeClr val="bg1"/>
                  </a:solidFill>
                  <a:effectLst/>
                  <a:latin typeface="微软雅黑" panose="020B0503020204020204" pitchFamily="34" charset="-122"/>
                  <a:ea typeface="微软雅黑" panose="020B0503020204020204" pitchFamily="34" charset="-122"/>
                  <a:sym typeface="+mn-ea"/>
                </a:rPr>
                <a:t>全流程追踪把控</a:t>
              </a:r>
            </a:p>
          </p:txBody>
        </p:sp>
        <p:sp>
          <p:nvSpPr>
            <p:cNvPr id="8" name="文本框 7">
              <a:extLst>
                <a:ext uri="{FF2B5EF4-FFF2-40B4-BE49-F238E27FC236}">
                  <a16:creationId xmlns:a16="http://schemas.microsoft.com/office/drawing/2014/main" id="{6494920B-1E25-D0E2-58DC-AFCB4E22B054}"/>
                </a:ext>
              </a:extLst>
            </p:cNvPr>
            <p:cNvSpPr txBox="1"/>
            <p:nvPr/>
          </p:nvSpPr>
          <p:spPr>
            <a:xfrm>
              <a:off x="9875" y="5328"/>
              <a:ext cx="9848" cy="485"/>
            </a:xfrm>
            <a:prstGeom prst="rect">
              <a:avLst/>
            </a:prstGeom>
            <a:noFill/>
          </p:spPr>
          <p:txBody>
            <a:bodyPr wrap="square" rtlCol="0">
              <a:spAutoFit/>
            </a:bodyPr>
            <a:lstStyle/>
            <a:p>
              <a:pPr marL="285750" indent="-285750">
                <a:buFont typeface="Wingdings" panose="05000000000000000000" charset="0"/>
                <a:buChar char="l"/>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以时间戳技术记录商品各环节信息</a:t>
              </a:r>
            </a:p>
          </p:txBody>
        </p:sp>
        <p:sp>
          <p:nvSpPr>
            <p:cNvPr id="9" name="对角圆角矩形 8">
              <a:extLst>
                <a:ext uri="{FF2B5EF4-FFF2-40B4-BE49-F238E27FC236}">
                  <a16:creationId xmlns:a16="http://schemas.microsoft.com/office/drawing/2014/main" id="{70A9FD7B-3605-16EC-3EA7-1FAB3043F2C9}"/>
                </a:ext>
              </a:extLst>
            </p:cNvPr>
            <p:cNvSpPr/>
            <p:nvPr/>
          </p:nvSpPr>
          <p:spPr>
            <a:xfrm>
              <a:off x="9826" y="5941"/>
              <a:ext cx="4754" cy="614"/>
            </a:xfrm>
            <a:prstGeom prst="round2DiagRect">
              <a:avLst/>
            </a:prstGeom>
            <a:solidFill>
              <a:srgbClr val="54B4E4"/>
            </a:solidFill>
            <a:ln>
              <a:solidFill>
                <a:srgbClr val="54B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0000"/>
                </a:lnSpc>
                <a:spcBef>
                  <a:spcPct val="0"/>
                </a:spcBef>
                <a:spcAft>
                  <a:spcPct val="35000"/>
                </a:spcAft>
              </a:pPr>
              <a:r>
                <a:rPr lang="zh-CN" altLang="en-US" sz="1600" b="1" dirty="0">
                  <a:solidFill>
                    <a:schemeClr val="bg1"/>
                  </a:solidFill>
                  <a:effectLst/>
                  <a:latin typeface="微软雅黑" panose="020B0503020204020204" pitchFamily="34" charset="-122"/>
                  <a:ea typeface="微软雅黑" panose="020B0503020204020204" pitchFamily="34" charset="-122"/>
                  <a:sym typeface="+mn-ea"/>
                </a:rPr>
                <a:t>多方参与共识机制</a:t>
              </a:r>
            </a:p>
          </p:txBody>
        </p:sp>
        <p:sp>
          <p:nvSpPr>
            <p:cNvPr id="10" name="文本框 9">
              <a:extLst>
                <a:ext uri="{FF2B5EF4-FFF2-40B4-BE49-F238E27FC236}">
                  <a16:creationId xmlns:a16="http://schemas.microsoft.com/office/drawing/2014/main" id="{64C24B9A-13AE-B059-4D89-E11CE00C4DE4}"/>
                </a:ext>
              </a:extLst>
            </p:cNvPr>
            <p:cNvSpPr txBox="1"/>
            <p:nvPr/>
          </p:nvSpPr>
          <p:spPr>
            <a:xfrm>
              <a:off x="9893" y="6706"/>
              <a:ext cx="9848" cy="485"/>
            </a:xfrm>
            <a:prstGeom prst="rect">
              <a:avLst/>
            </a:prstGeom>
            <a:noFill/>
          </p:spPr>
          <p:txBody>
            <a:bodyPr wrap="square" rtlCol="0">
              <a:spAutoFit/>
            </a:bodyPr>
            <a:lstStyle/>
            <a:p>
              <a:pPr marL="285750" indent="-285750">
                <a:buFont typeface="Wingdings" panose="05000000000000000000" charset="0"/>
                <a:buChar char="l"/>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多方参与存证防范造假，增加信任度</a:t>
              </a:r>
            </a:p>
          </p:txBody>
        </p:sp>
        <p:sp>
          <p:nvSpPr>
            <p:cNvPr id="11" name="对角圆角矩形 10">
              <a:extLst>
                <a:ext uri="{FF2B5EF4-FFF2-40B4-BE49-F238E27FC236}">
                  <a16:creationId xmlns:a16="http://schemas.microsoft.com/office/drawing/2014/main" id="{6030F76B-F6C5-F71E-9E32-91C2D0CC6A3F}"/>
                </a:ext>
              </a:extLst>
            </p:cNvPr>
            <p:cNvSpPr/>
            <p:nvPr/>
          </p:nvSpPr>
          <p:spPr>
            <a:xfrm>
              <a:off x="9811" y="7335"/>
              <a:ext cx="4754" cy="614"/>
            </a:xfrm>
            <a:prstGeom prst="round2DiagRect">
              <a:avLst/>
            </a:prstGeom>
            <a:solidFill>
              <a:srgbClr val="56CA95"/>
            </a:solidFill>
            <a:ln>
              <a:solidFill>
                <a:srgbClr val="56CA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0000"/>
                </a:lnSpc>
                <a:spcBef>
                  <a:spcPct val="0"/>
                </a:spcBef>
                <a:spcAft>
                  <a:spcPct val="35000"/>
                </a:spcAft>
              </a:pPr>
              <a:r>
                <a:rPr lang="zh-CN" altLang="en-US" sz="1600" b="1" dirty="0">
                  <a:solidFill>
                    <a:schemeClr val="bg1"/>
                  </a:solidFill>
                  <a:effectLst/>
                  <a:latin typeface="微软雅黑" panose="020B0503020204020204" pitchFamily="34" charset="-122"/>
                  <a:ea typeface="微软雅黑" panose="020B0503020204020204" pitchFamily="34" charset="-122"/>
                  <a:sym typeface="+mn-ea"/>
                </a:rPr>
                <a:t>降低交流流通成本</a:t>
              </a:r>
            </a:p>
          </p:txBody>
        </p:sp>
        <p:sp>
          <p:nvSpPr>
            <p:cNvPr id="12" name="文本框 11">
              <a:extLst>
                <a:ext uri="{FF2B5EF4-FFF2-40B4-BE49-F238E27FC236}">
                  <a16:creationId xmlns:a16="http://schemas.microsoft.com/office/drawing/2014/main" id="{44E12488-8B8C-F6A9-2DA7-2674F294336D}"/>
                </a:ext>
              </a:extLst>
            </p:cNvPr>
            <p:cNvSpPr txBox="1"/>
            <p:nvPr/>
          </p:nvSpPr>
          <p:spPr>
            <a:xfrm>
              <a:off x="9878" y="8100"/>
              <a:ext cx="9848" cy="485"/>
            </a:xfrm>
            <a:prstGeom prst="rect">
              <a:avLst/>
            </a:prstGeom>
            <a:noFill/>
          </p:spPr>
          <p:txBody>
            <a:bodyPr wrap="square" rtlCol="0">
              <a:spAutoFit/>
            </a:bodyPr>
            <a:lstStyle/>
            <a:p>
              <a:pPr marL="285750" indent="-285750">
                <a:buFont typeface="Wingdings" panose="05000000000000000000" charset="0"/>
                <a:buChar char="l"/>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减少重复审核验证，降低多方成本</a:t>
              </a:r>
            </a:p>
          </p:txBody>
        </p:sp>
        <p:sp>
          <p:nvSpPr>
            <p:cNvPr id="13" name="对角圆角矩形 12">
              <a:extLst>
                <a:ext uri="{FF2B5EF4-FFF2-40B4-BE49-F238E27FC236}">
                  <a16:creationId xmlns:a16="http://schemas.microsoft.com/office/drawing/2014/main" id="{D02F9184-04A7-7D49-1801-8A6F2860531A}"/>
                </a:ext>
              </a:extLst>
            </p:cNvPr>
            <p:cNvSpPr/>
            <p:nvPr/>
          </p:nvSpPr>
          <p:spPr>
            <a:xfrm>
              <a:off x="9878" y="8738"/>
              <a:ext cx="4754" cy="614"/>
            </a:xfrm>
            <a:prstGeom prst="round2DiagRect">
              <a:avLst/>
            </a:prstGeom>
            <a:solidFill>
              <a:srgbClr val="F18870"/>
            </a:solidFill>
            <a:ln>
              <a:solidFill>
                <a:srgbClr val="F18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0000"/>
                </a:lnSpc>
                <a:spcBef>
                  <a:spcPct val="0"/>
                </a:spcBef>
                <a:spcAft>
                  <a:spcPct val="35000"/>
                </a:spcAft>
              </a:pPr>
              <a:r>
                <a:rPr lang="zh-CN" altLang="en-US" sz="1600" b="1" dirty="0">
                  <a:solidFill>
                    <a:schemeClr val="bg1"/>
                  </a:solidFill>
                  <a:effectLst/>
                  <a:latin typeface="微软雅黑" panose="020B0503020204020204" pitchFamily="34" charset="-122"/>
                  <a:ea typeface="微软雅黑" panose="020B0503020204020204" pitchFamily="34" charset="-122"/>
                  <a:sym typeface="+mn-ea"/>
                </a:rPr>
                <a:t>明确职责杜绝推诿</a:t>
              </a:r>
            </a:p>
          </p:txBody>
        </p:sp>
        <p:sp>
          <p:nvSpPr>
            <p:cNvPr id="14" name="文本框 13">
              <a:extLst>
                <a:ext uri="{FF2B5EF4-FFF2-40B4-BE49-F238E27FC236}">
                  <a16:creationId xmlns:a16="http://schemas.microsoft.com/office/drawing/2014/main" id="{59805F94-11F6-E04C-6EF1-7230D8B74D6B}"/>
                </a:ext>
              </a:extLst>
            </p:cNvPr>
            <p:cNvSpPr txBox="1"/>
            <p:nvPr/>
          </p:nvSpPr>
          <p:spPr>
            <a:xfrm>
              <a:off x="9901" y="9531"/>
              <a:ext cx="9848" cy="485"/>
            </a:xfrm>
            <a:prstGeom prst="rect">
              <a:avLst/>
            </a:prstGeom>
            <a:noFill/>
          </p:spPr>
          <p:txBody>
            <a:bodyPr wrap="square" rtlCol="0">
              <a:spAutoFit/>
            </a:bodyPr>
            <a:lstStyle/>
            <a:p>
              <a:pPr marL="285750" indent="-285750">
                <a:buFont typeface="Wingdings" panose="05000000000000000000" charset="0"/>
                <a:buChar char="l"/>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全流程追踪取证，便于追责和规范治理</a:t>
              </a:r>
            </a:p>
          </p:txBody>
        </p:sp>
      </p:grpSp>
    </p:spTree>
    <p:extLst>
      <p:ext uri="{BB962C8B-B14F-4D97-AF65-F5344CB8AC3E}">
        <p14:creationId xmlns:p14="http://schemas.microsoft.com/office/powerpoint/2010/main" val="293355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E4BEC0-BC19-E049-C3C1-27C89B0392A9}"/>
              </a:ext>
            </a:extLst>
          </p:cNvPr>
          <p:cNvSpPr>
            <a:spLocks noGrp="1"/>
          </p:cNvSpPr>
          <p:nvPr>
            <p:ph type="title"/>
          </p:nvPr>
        </p:nvSpPr>
        <p:spPr/>
        <p:txBody>
          <a:bodyPr/>
          <a:lstStyle/>
          <a:p>
            <a:r>
              <a:rPr lang="zh-CN" altLang="en-US" dirty="0"/>
              <a:t>智慧数字防伪与溯源结合</a:t>
            </a:r>
          </a:p>
        </p:txBody>
      </p:sp>
      <p:sp>
        <p:nvSpPr>
          <p:cNvPr id="3" name="灯片编号占位符 2">
            <a:extLst>
              <a:ext uri="{FF2B5EF4-FFF2-40B4-BE49-F238E27FC236}">
                <a16:creationId xmlns:a16="http://schemas.microsoft.com/office/drawing/2014/main" id="{73F60080-786B-6B2F-729B-7245411451B5}"/>
              </a:ext>
            </a:extLst>
          </p:cNvPr>
          <p:cNvSpPr>
            <a:spLocks noGrp="1"/>
          </p:cNvSpPr>
          <p:nvPr>
            <p:ph type="sldNum" sz="quarter" idx="11"/>
          </p:nvPr>
        </p:nvSpPr>
        <p:spPr/>
        <p:txBody>
          <a:bodyPr/>
          <a:lstStyle/>
          <a:p>
            <a:pPr>
              <a:defRPr/>
            </a:pPr>
            <a:fld id="{5B42691A-E990-414D-A465-E13E568B6666}" type="slidenum">
              <a:rPr lang="en-US" altLang="zh-CN" smtClean="0"/>
              <a:t>13</a:t>
            </a:fld>
            <a:endParaRPr lang="en-US" altLang="zh-CN"/>
          </a:p>
        </p:txBody>
      </p:sp>
      <p:sp>
        <p:nvSpPr>
          <p:cNvPr id="4" name="TextBox 56">
            <a:extLst>
              <a:ext uri="{FF2B5EF4-FFF2-40B4-BE49-F238E27FC236}">
                <a16:creationId xmlns:a16="http://schemas.microsoft.com/office/drawing/2014/main" id="{54A38C52-3C1D-5AD7-014B-B792AA4981C2}"/>
              </a:ext>
            </a:extLst>
          </p:cNvPr>
          <p:cNvSpPr/>
          <p:nvPr/>
        </p:nvSpPr>
        <p:spPr>
          <a:xfrm>
            <a:off x="7998011" y="1605423"/>
            <a:ext cx="2699343" cy="4203843"/>
          </a:xfrm>
          <a:prstGeom prst="rect">
            <a:avLst/>
          </a:prstGeom>
        </p:spPr>
        <p:txBody>
          <a:bodyPr vert="horz" wrap="square" lIns="91440" tIns="45720" rIns="91440" bIns="45720" rtlCol="0" anchor="t">
            <a:spAutoFit/>
          </a:bodyPr>
          <a:lstStyle/>
          <a:p>
            <a:pPr lvl="0" fontAlgn="auto">
              <a:lnSpc>
                <a:spcPct val="120000"/>
              </a:lnSpc>
              <a:spcBef>
                <a:spcPts val="0"/>
              </a:spcBef>
              <a:spcAft>
                <a:spcPts val="0"/>
              </a:spcAft>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sym typeface="+mn-ea"/>
              </a:rPr>
              <a:t>   利用区块链每生成一个区块都由唯一的不可更改的时间戳保证了其不可篡改、不可复制性。将由</a:t>
            </a:r>
            <a:r>
              <a:rPr lang="zh-CN" altLang="en-US" sz="1600" b="1" kern="0" dirty="0">
                <a:solidFill>
                  <a:srgbClr val="0070C0"/>
                </a:solidFill>
                <a:latin typeface="微软雅黑" panose="020B0503020204020204" pitchFamily="34" charset="-122"/>
                <a:ea typeface="微软雅黑" panose="020B0503020204020204" pitchFamily="34" charset="-122"/>
                <a:sym typeface="+mn-ea"/>
              </a:rPr>
              <a:t>二维码、三维码、</a:t>
            </a:r>
            <a:r>
              <a:rPr lang="en-US" altLang="zh-CN" sz="1600" b="1" kern="0" dirty="0">
                <a:solidFill>
                  <a:srgbClr val="0070C0"/>
                </a:solidFill>
                <a:latin typeface="微软雅黑" panose="020B0503020204020204" pitchFamily="34" charset="-122"/>
                <a:ea typeface="微软雅黑" panose="020B0503020204020204" pitchFamily="34" charset="-122"/>
                <a:sym typeface="+mn-ea"/>
              </a:rPr>
              <a:t>RFID</a:t>
            </a:r>
            <a:r>
              <a:rPr lang="zh-CN" altLang="en-US" sz="1600" b="1" kern="0" dirty="0">
                <a:solidFill>
                  <a:srgbClr val="0070C0"/>
                </a:solidFill>
                <a:latin typeface="微软雅黑" panose="020B0503020204020204" pitchFamily="34" charset="-122"/>
                <a:ea typeface="微软雅黑" panose="020B0503020204020204" pitchFamily="34" charset="-122"/>
                <a:sym typeface="+mn-ea"/>
              </a:rPr>
              <a:t>等介质媒体关联的一物一码信息</a:t>
            </a: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sym typeface="+mn-ea"/>
              </a:rPr>
              <a:t>都放在区块链上，其公开透明的数据消费者可直观查询到。</a:t>
            </a:r>
            <a:endParaRPr lang="en-US" altLang="zh-CN" sz="1600" kern="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lvl="0" fontAlgn="auto">
              <a:lnSpc>
                <a:spcPct val="120000"/>
              </a:lnSpc>
              <a:spcBef>
                <a:spcPts val="0"/>
              </a:spcBef>
              <a:spcAft>
                <a:spcPts val="0"/>
              </a:spcAft>
              <a:defRPr/>
            </a:pPr>
            <a:endParaRPr lang="en-US" altLang="zh-CN" sz="1600" kern="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lvl="0" fontAlgn="auto">
              <a:lnSpc>
                <a:spcPct val="120000"/>
              </a:lnSpc>
              <a:spcBef>
                <a:spcPts val="0"/>
              </a:spcBef>
              <a:spcAft>
                <a:spcPts val="0"/>
              </a:spcAft>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sym typeface="+mn-ea"/>
              </a:rPr>
              <a:t>      同时，可实现更加精准地收集商品信息、企业信息、溯源信息、消费数据等可信数据，进行大数据分析和数据挖掘。</a:t>
            </a:r>
            <a:endParaRPr lang="en-US" altLang="ja-JP" sz="1600" kern="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grpSp>
        <p:nvGrpSpPr>
          <p:cNvPr id="5" name="组合 4">
            <a:extLst>
              <a:ext uri="{FF2B5EF4-FFF2-40B4-BE49-F238E27FC236}">
                <a16:creationId xmlns:a16="http://schemas.microsoft.com/office/drawing/2014/main" id="{838BF64D-8E1F-7D23-DC02-2ABAE73D845F}"/>
              </a:ext>
            </a:extLst>
          </p:cNvPr>
          <p:cNvGrpSpPr/>
          <p:nvPr/>
        </p:nvGrpSpPr>
        <p:grpSpPr>
          <a:xfrm>
            <a:off x="3347488" y="1388149"/>
            <a:ext cx="1131032" cy="968627"/>
            <a:chOff x="5191439" y="2014999"/>
            <a:chExt cx="1131032" cy="968627"/>
          </a:xfrm>
        </p:grpSpPr>
        <p:pic>
          <p:nvPicPr>
            <p:cNvPr id="6" name="Picture 4">
              <a:extLst>
                <a:ext uri="{FF2B5EF4-FFF2-40B4-BE49-F238E27FC236}">
                  <a16:creationId xmlns:a16="http://schemas.microsoft.com/office/drawing/2014/main" id="{F68C8505-D189-3579-F698-9946896AD4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5967" y="2014999"/>
              <a:ext cx="561975"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1">
              <a:extLst>
                <a:ext uri="{FF2B5EF4-FFF2-40B4-BE49-F238E27FC236}">
                  <a16:creationId xmlns:a16="http://schemas.microsoft.com/office/drawing/2014/main" id="{1A1E4F12-5292-25D1-E8D7-8C7F648BEBFC}"/>
                </a:ext>
              </a:extLst>
            </p:cNvPr>
            <p:cNvSpPr txBox="1"/>
            <p:nvPr/>
          </p:nvSpPr>
          <p:spPr>
            <a:xfrm>
              <a:off x="5191439" y="2675849"/>
              <a:ext cx="1131032" cy="307777"/>
            </a:xfrm>
            <a:prstGeom prst="rect">
              <a:avLst/>
            </a:prstGeom>
            <a:noFill/>
          </p:spPr>
          <p:txBody>
            <a:bodyPr wrap="square" rtlCol="0">
              <a:spAutoFit/>
            </a:bodyPr>
            <a:lstStyle>
              <a:defPPr>
                <a:defRPr lang="zh-CN"/>
              </a:defPPr>
              <a:lvl1pPr algn="ctr">
                <a:defRPr sz="1400" b="1">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solidFill>
                    <a:srgbClr val="0070C0"/>
                  </a:solidFill>
                  <a:sym typeface="+mn-ea"/>
                </a:rPr>
                <a:t>检测中心</a:t>
              </a:r>
              <a:endParaRPr lang="ja-JP" altLang="en-US" dirty="0">
                <a:solidFill>
                  <a:srgbClr val="0070C0"/>
                </a:solidFill>
                <a:sym typeface="+mn-ea"/>
              </a:endParaRPr>
            </a:p>
          </p:txBody>
        </p:sp>
      </p:grpSp>
      <p:grpSp>
        <p:nvGrpSpPr>
          <p:cNvPr id="8" name="组合 7">
            <a:extLst>
              <a:ext uri="{FF2B5EF4-FFF2-40B4-BE49-F238E27FC236}">
                <a16:creationId xmlns:a16="http://schemas.microsoft.com/office/drawing/2014/main" id="{3DEAE136-073C-AA36-8603-3AF73785DAA5}"/>
              </a:ext>
            </a:extLst>
          </p:cNvPr>
          <p:cNvGrpSpPr/>
          <p:nvPr/>
        </p:nvGrpSpPr>
        <p:grpSpPr>
          <a:xfrm>
            <a:off x="5459256" y="2516540"/>
            <a:ext cx="1515931" cy="931210"/>
            <a:chOff x="2336800" y="3526073"/>
            <a:chExt cx="1515931" cy="931210"/>
          </a:xfrm>
        </p:grpSpPr>
        <p:pic>
          <p:nvPicPr>
            <p:cNvPr id="9" name="Picture 5">
              <a:extLst>
                <a:ext uri="{FF2B5EF4-FFF2-40B4-BE49-F238E27FC236}">
                  <a16:creationId xmlns:a16="http://schemas.microsoft.com/office/drawing/2014/main" id="{C893E97A-BE28-13BF-D346-3162E1251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1661" y="3526073"/>
              <a:ext cx="577666" cy="637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14">
              <a:extLst>
                <a:ext uri="{FF2B5EF4-FFF2-40B4-BE49-F238E27FC236}">
                  <a16:creationId xmlns:a16="http://schemas.microsoft.com/office/drawing/2014/main" id="{B1746F86-4F55-8CE5-D265-893A6A9C9C65}"/>
                </a:ext>
              </a:extLst>
            </p:cNvPr>
            <p:cNvSpPr txBox="1"/>
            <p:nvPr/>
          </p:nvSpPr>
          <p:spPr>
            <a:xfrm>
              <a:off x="2336800" y="4149506"/>
              <a:ext cx="1515931" cy="307777"/>
            </a:xfrm>
            <a:prstGeom prst="rect">
              <a:avLst/>
            </a:prstGeom>
            <a:noFill/>
          </p:spPr>
          <p:txBody>
            <a:bodyPr wrap="square" rtlCol="0">
              <a:spAutoFit/>
            </a:bodyPr>
            <a:lstStyle>
              <a:defPPr>
                <a:defRPr lang="zh-CN"/>
              </a:defPPr>
              <a:lvl1pPr algn="ctr">
                <a:defRPr sz="1400" b="1">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solidFill>
                    <a:srgbClr val="0070C0"/>
                  </a:solidFill>
                  <a:sym typeface="+mn-ea"/>
                </a:rPr>
                <a:t>大数据中心</a:t>
              </a:r>
              <a:endParaRPr lang="ja-JP" altLang="en-US" dirty="0">
                <a:solidFill>
                  <a:srgbClr val="0070C0"/>
                </a:solidFill>
                <a:sym typeface="+mn-ea"/>
              </a:endParaRPr>
            </a:p>
          </p:txBody>
        </p:sp>
      </p:grpSp>
      <p:grpSp>
        <p:nvGrpSpPr>
          <p:cNvPr id="11" name="组合 10">
            <a:extLst>
              <a:ext uri="{FF2B5EF4-FFF2-40B4-BE49-F238E27FC236}">
                <a16:creationId xmlns:a16="http://schemas.microsoft.com/office/drawing/2014/main" id="{0ACB4875-F646-262E-8EA4-B2C2EF43D764}"/>
              </a:ext>
            </a:extLst>
          </p:cNvPr>
          <p:cNvGrpSpPr/>
          <p:nvPr/>
        </p:nvGrpSpPr>
        <p:grpSpPr>
          <a:xfrm>
            <a:off x="3138534" y="3187906"/>
            <a:ext cx="1515931" cy="1134279"/>
            <a:chOff x="4206497" y="3661559"/>
            <a:chExt cx="1515931" cy="1134279"/>
          </a:xfrm>
        </p:grpSpPr>
        <p:pic>
          <p:nvPicPr>
            <p:cNvPr id="12" name="Picture 6">
              <a:extLst>
                <a:ext uri="{FF2B5EF4-FFF2-40B4-BE49-F238E27FC236}">
                  <a16:creationId xmlns:a16="http://schemas.microsoft.com/office/drawing/2014/main" id="{C977E28E-8194-DFCC-5A1B-1D05EC5CD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0889" y="3661559"/>
              <a:ext cx="742654" cy="826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8">
              <a:extLst>
                <a:ext uri="{FF2B5EF4-FFF2-40B4-BE49-F238E27FC236}">
                  <a16:creationId xmlns:a16="http://schemas.microsoft.com/office/drawing/2014/main" id="{25FFFA90-AD08-E5C6-6A76-F5836E602A85}"/>
                </a:ext>
              </a:extLst>
            </p:cNvPr>
            <p:cNvSpPr txBox="1"/>
            <p:nvPr/>
          </p:nvSpPr>
          <p:spPr>
            <a:xfrm>
              <a:off x="4206497" y="4488061"/>
              <a:ext cx="1515931" cy="307777"/>
            </a:xfrm>
            <a:prstGeom prst="rect">
              <a:avLst/>
            </a:prstGeom>
            <a:noFill/>
          </p:spPr>
          <p:txBody>
            <a:bodyPr wrap="square" rtlCol="0">
              <a:spAutoFit/>
            </a:bodyPr>
            <a:lstStyle>
              <a:defPPr>
                <a:defRPr lang="zh-CN"/>
              </a:defPPr>
              <a:lvl1pPr algn="ctr">
                <a:defRPr sz="1400" b="1">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solidFill>
                    <a:srgbClr val="0070C0"/>
                  </a:solidFill>
                  <a:sym typeface="+mn-ea"/>
                </a:rPr>
                <a:t>防伪溯源平台</a:t>
              </a:r>
              <a:endParaRPr lang="ja-JP" altLang="en-US" dirty="0">
                <a:solidFill>
                  <a:srgbClr val="0070C0"/>
                </a:solidFill>
                <a:sym typeface="+mn-ea"/>
              </a:endParaRPr>
            </a:p>
          </p:txBody>
        </p:sp>
      </p:grpSp>
      <p:grpSp>
        <p:nvGrpSpPr>
          <p:cNvPr id="14" name="组合 13">
            <a:extLst>
              <a:ext uri="{FF2B5EF4-FFF2-40B4-BE49-F238E27FC236}">
                <a16:creationId xmlns:a16="http://schemas.microsoft.com/office/drawing/2014/main" id="{6300A2B2-0EDE-B565-C4EC-F342607CDAB0}"/>
              </a:ext>
            </a:extLst>
          </p:cNvPr>
          <p:cNvGrpSpPr/>
          <p:nvPr/>
        </p:nvGrpSpPr>
        <p:grpSpPr>
          <a:xfrm>
            <a:off x="3100465" y="5381047"/>
            <a:ext cx="1515931" cy="819553"/>
            <a:chOff x="5564505" y="3926602"/>
            <a:chExt cx="1515931" cy="819553"/>
          </a:xfrm>
        </p:grpSpPr>
        <p:pic>
          <p:nvPicPr>
            <p:cNvPr id="15" name="Picture 7">
              <a:extLst>
                <a:ext uri="{FF2B5EF4-FFF2-40B4-BE49-F238E27FC236}">
                  <a16:creationId xmlns:a16="http://schemas.microsoft.com/office/drawing/2014/main" id="{47F3794C-79BE-9FF6-CEDC-1FDC0D4651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2152" y="3926602"/>
              <a:ext cx="788047" cy="536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21">
              <a:extLst>
                <a:ext uri="{FF2B5EF4-FFF2-40B4-BE49-F238E27FC236}">
                  <a16:creationId xmlns:a16="http://schemas.microsoft.com/office/drawing/2014/main" id="{7F5C3839-DD84-FEFE-6ADF-A20945DF7E19}"/>
                </a:ext>
              </a:extLst>
            </p:cNvPr>
            <p:cNvSpPr txBox="1"/>
            <p:nvPr/>
          </p:nvSpPr>
          <p:spPr>
            <a:xfrm>
              <a:off x="5564505" y="4438378"/>
              <a:ext cx="1515931" cy="307777"/>
            </a:xfrm>
            <a:prstGeom prst="rect">
              <a:avLst/>
            </a:prstGeom>
            <a:noFill/>
          </p:spPr>
          <p:txBody>
            <a:bodyPr wrap="square" rtlCol="0">
              <a:spAutoFit/>
            </a:bodyPr>
            <a:lstStyle>
              <a:defPPr>
                <a:defRPr lang="zh-CN"/>
              </a:defPPr>
              <a:lvl1pPr algn="ctr">
                <a:defRPr sz="1400" b="1">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solidFill>
                    <a:srgbClr val="0070C0"/>
                  </a:solidFill>
                  <a:sym typeface="+mn-ea"/>
                </a:rPr>
                <a:t>区块链平台</a:t>
              </a:r>
              <a:endParaRPr lang="ja-JP" altLang="en-US" dirty="0">
                <a:solidFill>
                  <a:srgbClr val="0070C0"/>
                </a:solidFill>
                <a:sym typeface="+mn-ea"/>
              </a:endParaRPr>
            </a:p>
          </p:txBody>
        </p:sp>
      </p:grpSp>
      <p:grpSp>
        <p:nvGrpSpPr>
          <p:cNvPr id="17" name="组合 16">
            <a:extLst>
              <a:ext uri="{FF2B5EF4-FFF2-40B4-BE49-F238E27FC236}">
                <a16:creationId xmlns:a16="http://schemas.microsoft.com/office/drawing/2014/main" id="{AE22E316-C68A-B7AC-7750-27877306F91F}"/>
              </a:ext>
            </a:extLst>
          </p:cNvPr>
          <p:cNvGrpSpPr/>
          <p:nvPr/>
        </p:nvGrpSpPr>
        <p:grpSpPr>
          <a:xfrm>
            <a:off x="945442" y="4352962"/>
            <a:ext cx="1131032" cy="993577"/>
            <a:chOff x="1118141" y="4319819"/>
            <a:chExt cx="1131032" cy="993577"/>
          </a:xfrm>
        </p:grpSpPr>
        <p:pic>
          <p:nvPicPr>
            <p:cNvPr id="18" name="Picture 8">
              <a:extLst>
                <a:ext uri="{FF2B5EF4-FFF2-40B4-BE49-F238E27FC236}">
                  <a16:creationId xmlns:a16="http://schemas.microsoft.com/office/drawing/2014/main" id="{21EA4050-CEDA-6C8B-BC66-334B59488F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2670" y="4319819"/>
              <a:ext cx="56197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24">
              <a:extLst>
                <a:ext uri="{FF2B5EF4-FFF2-40B4-BE49-F238E27FC236}">
                  <a16:creationId xmlns:a16="http://schemas.microsoft.com/office/drawing/2014/main" id="{8C56009A-89F5-AC2F-AB63-88E680683C6D}"/>
                </a:ext>
              </a:extLst>
            </p:cNvPr>
            <p:cNvSpPr txBox="1"/>
            <p:nvPr/>
          </p:nvSpPr>
          <p:spPr>
            <a:xfrm>
              <a:off x="1118141" y="5005619"/>
              <a:ext cx="1131032" cy="307777"/>
            </a:xfrm>
            <a:prstGeom prst="rect">
              <a:avLst/>
            </a:prstGeom>
            <a:noFill/>
          </p:spPr>
          <p:txBody>
            <a:bodyPr wrap="square" rtlCol="0">
              <a:spAutoFit/>
            </a:bodyPr>
            <a:lstStyle>
              <a:defPPr>
                <a:defRPr lang="zh-CN"/>
              </a:defPPr>
              <a:lvl1pPr algn="ctr">
                <a:defRPr sz="1400" b="1">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solidFill>
                    <a:srgbClr val="0070C0"/>
                  </a:solidFill>
                  <a:sym typeface="+mn-ea"/>
                </a:rPr>
                <a:t>消费者</a:t>
              </a:r>
              <a:endParaRPr lang="ja-JP" altLang="en-US" dirty="0">
                <a:solidFill>
                  <a:srgbClr val="0070C0"/>
                </a:solidFill>
                <a:sym typeface="+mn-ea"/>
              </a:endParaRPr>
            </a:p>
          </p:txBody>
        </p:sp>
      </p:grpSp>
      <p:cxnSp>
        <p:nvCxnSpPr>
          <p:cNvPr id="20" name="直接箭头连接符 19">
            <a:extLst>
              <a:ext uri="{FF2B5EF4-FFF2-40B4-BE49-F238E27FC236}">
                <a16:creationId xmlns:a16="http://schemas.microsoft.com/office/drawing/2014/main" id="{5CFFCC0F-7884-DB15-59DC-30F7D752A58C}"/>
              </a:ext>
            </a:extLst>
          </p:cNvPr>
          <p:cNvCxnSpPr/>
          <p:nvPr/>
        </p:nvCxnSpPr>
        <p:spPr>
          <a:xfrm flipV="1">
            <a:off x="2119333" y="1950388"/>
            <a:ext cx="1281255" cy="489895"/>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FEECA42A-5418-E6AA-FA1E-318BE1657238}"/>
              </a:ext>
            </a:extLst>
          </p:cNvPr>
          <p:cNvCxnSpPr/>
          <p:nvPr/>
        </p:nvCxnSpPr>
        <p:spPr>
          <a:xfrm>
            <a:off x="3896499" y="2476819"/>
            <a:ext cx="7754" cy="667545"/>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a16="http://schemas.microsoft.com/office/drawing/2014/main" id="{27103B23-F67D-F989-3784-98EBDE6FB0EB}"/>
              </a:ext>
            </a:extLst>
          </p:cNvPr>
          <p:cNvCxnSpPr/>
          <p:nvPr/>
        </p:nvCxnSpPr>
        <p:spPr>
          <a:xfrm>
            <a:off x="2227898" y="2854133"/>
            <a:ext cx="1167589" cy="508527"/>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id="{326ADC43-01E4-DE66-295F-06A95EB3F64E}"/>
              </a:ext>
            </a:extLst>
          </p:cNvPr>
          <p:cNvCxnSpPr/>
          <p:nvPr/>
        </p:nvCxnSpPr>
        <p:spPr>
          <a:xfrm flipV="1">
            <a:off x="4388861" y="2987422"/>
            <a:ext cx="1305247" cy="586554"/>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a:extLst>
              <a:ext uri="{FF2B5EF4-FFF2-40B4-BE49-F238E27FC236}">
                <a16:creationId xmlns:a16="http://schemas.microsoft.com/office/drawing/2014/main" id="{6A74643B-0EF0-44CA-1DD6-45C008035E30}"/>
              </a:ext>
            </a:extLst>
          </p:cNvPr>
          <p:cNvCxnSpPr/>
          <p:nvPr/>
        </p:nvCxnSpPr>
        <p:spPr>
          <a:xfrm flipH="1" flipV="1">
            <a:off x="2117302" y="3001152"/>
            <a:ext cx="1062060" cy="49276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a:extLst>
              <a:ext uri="{FF2B5EF4-FFF2-40B4-BE49-F238E27FC236}">
                <a16:creationId xmlns:a16="http://schemas.microsoft.com/office/drawing/2014/main" id="{DBFC082D-B34C-1A24-A59F-4A7AF2A31E1A}"/>
              </a:ext>
            </a:extLst>
          </p:cNvPr>
          <p:cNvCxnSpPr/>
          <p:nvPr/>
        </p:nvCxnSpPr>
        <p:spPr>
          <a:xfrm>
            <a:off x="4526519" y="4029039"/>
            <a:ext cx="1167589" cy="508527"/>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id="{83B65C89-4A63-F365-A178-F94D0558999C}"/>
              </a:ext>
            </a:extLst>
          </p:cNvPr>
          <p:cNvCxnSpPr>
            <a:cxnSpLocks/>
          </p:cNvCxnSpPr>
          <p:nvPr/>
        </p:nvCxnSpPr>
        <p:spPr>
          <a:xfrm>
            <a:off x="3888745" y="4315905"/>
            <a:ext cx="15507" cy="1030634"/>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a16="http://schemas.microsoft.com/office/drawing/2014/main" id="{21DA8C79-9728-C94A-DED5-B1C7B519D867}"/>
              </a:ext>
            </a:extLst>
          </p:cNvPr>
          <p:cNvCxnSpPr/>
          <p:nvPr/>
        </p:nvCxnSpPr>
        <p:spPr>
          <a:xfrm flipH="1" flipV="1">
            <a:off x="2076474" y="4962364"/>
            <a:ext cx="1062060" cy="49276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D273E688-385B-F6FE-814F-8C41D6F63431}"/>
              </a:ext>
            </a:extLst>
          </p:cNvPr>
          <p:cNvCxnSpPr/>
          <p:nvPr/>
        </p:nvCxnSpPr>
        <p:spPr>
          <a:xfrm flipH="1">
            <a:off x="1849173" y="4132657"/>
            <a:ext cx="1189146" cy="455279"/>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9" name="TextBox 41">
            <a:extLst>
              <a:ext uri="{FF2B5EF4-FFF2-40B4-BE49-F238E27FC236}">
                <a16:creationId xmlns:a16="http://schemas.microsoft.com/office/drawing/2014/main" id="{0B4702D0-62D2-3BBF-4E65-4E4E6AD17894}"/>
              </a:ext>
            </a:extLst>
          </p:cNvPr>
          <p:cNvSpPr/>
          <p:nvPr/>
        </p:nvSpPr>
        <p:spPr>
          <a:xfrm rot="20398332">
            <a:off x="2061630" y="1867564"/>
            <a:ext cx="1604059" cy="295466"/>
          </a:xfrm>
          <a:prstGeom prst="rect">
            <a:avLst/>
          </a:prstGeom>
        </p:spPr>
        <p:txBody>
          <a:bodyPr wrap="square" lIns="91440" tIns="45720" rIns="91440" bIns="45720" rtlCol="0">
            <a:spAutoFit/>
          </a:bodyPr>
          <a:lstStyle/>
          <a:p>
            <a:pPr lvl="0">
              <a:lnSpc>
                <a:spcPct val="120000"/>
              </a:lnSpc>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sym typeface="+mn-ea"/>
              </a:rPr>
              <a:t>提供检测样品</a:t>
            </a:r>
          </a:p>
        </p:txBody>
      </p:sp>
      <p:sp>
        <p:nvSpPr>
          <p:cNvPr id="30" name="TextBox 41">
            <a:extLst>
              <a:ext uri="{FF2B5EF4-FFF2-40B4-BE49-F238E27FC236}">
                <a16:creationId xmlns:a16="http://schemas.microsoft.com/office/drawing/2014/main" id="{97A835AA-06BD-DBA6-BE1C-94909DC05CEA}"/>
              </a:ext>
            </a:extLst>
          </p:cNvPr>
          <p:cNvSpPr/>
          <p:nvPr/>
        </p:nvSpPr>
        <p:spPr>
          <a:xfrm>
            <a:off x="3888745" y="2582529"/>
            <a:ext cx="1604059" cy="295466"/>
          </a:xfrm>
          <a:prstGeom prst="rect">
            <a:avLst/>
          </a:prstGeom>
        </p:spPr>
        <p:txBody>
          <a:bodyPr wrap="square" lIns="91440" tIns="45720" rIns="91440" bIns="45720" rtlCol="0">
            <a:spAutoFit/>
          </a:bodyPr>
          <a:lstStyle/>
          <a:p>
            <a:pPr lvl="0">
              <a:lnSpc>
                <a:spcPct val="120000"/>
              </a:lnSpc>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sym typeface="+mn-ea"/>
              </a:rPr>
              <a:t>出具检测报告</a:t>
            </a:r>
          </a:p>
        </p:txBody>
      </p:sp>
      <p:sp>
        <p:nvSpPr>
          <p:cNvPr id="31" name="TextBox 41">
            <a:extLst>
              <a:ext uri="{FF2B5EF4-FFF2-40B4-BE49-F238E27FC236}">
                <a16:creationId xmlns:a16="http://schemas.microsoft.com/office/drawing/2014/main" id="{138236A0-0A3B-2EE9-3E58-70994A32FF0D}"/>
              </a:ext>
            </a:extLst>
          </p:cNvPr>
          <p:cNvSpPr/>
          <p:nvPr/>
        </p:nvSpPr>
        <p:spPr>
          <a:xfrm rot="20223458">
            <a:off x="4527468" y="2839689"/>
            <a:ext cx="1330912" cy="295466"/>
          </a:xfrm>
          <a:prstGeom prst="rect">
            <a:avLst/>
          </a:prstGeom>
        </p:spPr>
        <p:txBody>
          <a:bodyPr wrap="square" lIns="91440" tIns="45720" rIns="91440" bIns="45720" rtlCol="0">
            <a:spAutoFit/>
          </a:bodyPr>
          <a:lstStyle/>
          <a:p>
            <a:pPr lvl="0">
              <a:lnSpc>
                <a:spcPct val="120000"/>
              </a:lnSpc>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sym typeface="+mn-ea"/>
              </a:rPr>
              <a:t>同步数据</a:t>
            </a:r>
          </a:p>
        </p:txBody>
      </p:sp>
      <p:sp>
        <p:nvSpPr>
          <p:cNvPr id="32" name="TextBox 41">
            <a:extLst>
              <a:ext uri="{FF2B5EF4-FFF2-40B4-BE49-F238E27FC236}">
                <a16:creationId xmlns:a16="http://schemas.microsoft.com/office/drawing/2014/main" id="{0FF96AFF-59E2-E4A8-F3A9-B5B19F444AC1}"/>
              </a:ext>
            </a:extLst>
          </p:cNvPr>
          <p:cNvSpPr/>
          <p:nvPr/>
        </p:nvSpPr>
        <p:spPr>
          <a:xfrm>
            <a:off x="2356944" y="2690390"/>
            <a:ext cx="1604059" cy="498598"/>
          </a:xfrm>
          <a:prstGeom prst="rect">
            <a:avLst/>
          </a:prstGeom>
        </p:spPr>
        <p:txBody>
          <a:bodyPr wrap="square" lIns="91440" tIns="45720" rIns="91440" bIns="45720" rtlCol="0">
            <a:spAutoFit/>
          </a:bodyPr>
          <a:lstStyle/>
          <a:p>
            <a:pPr lvl="0">
              <a:lnSpc>
                <a:spcPct val="120000"/>
              </a:lnSpc>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sym typeface="+mn-ea"/>
              </a:rPr>
              <a:t>采集企业、产品</a:t>
            </a:r>
            <a:endParaRPr lang="en-US" altLang="zh-CN" sz="1100" kern="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lvl="0">
              <a:lnSpc>
                <a:spcPct val="120000"/>
              </a:lnSpc>
              <a:defRPr/>
            </a:pPr>
            <a:r>
              <a:rPr lang="en-US" altLang="zh-CN" sz="1100" kern="0" dirty="0">
                <a:solidFill>
                  <a:schemeClr val="tx1">
                    <a:lumMod val="75000"/>
                    <a:lumOff val="25000"/>
                  </a:schemeClr>
                </a:solidFill>
                <a:latin typeface="微软雅黑" panose="020B0503020204020204" pitchFamily="34" charset="-122"/>
                <a:ea typeface="微软雅黑" panose="020B0503020204020204" pitchFamily="34" charset="-122"/>
                <a:sym typeface="+mn-ea"/>
              </a:rPr>
              <a:t>         </a:t>
            </a: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sym typeface="+mn-ea"/>
              </a:rPr>
              <a:t>及批次信息</a:t>
            </a:r>
          </a:p>
        </p:txBody>
      </p:sp>
      <p:cxnSp>
        <p:nvCxnSpPr>
          <p:cNvPr id="33" name="直接箭头连接符 32">
            <a:extLst>
              <a:ext uri="{FF2B5EF4-FFF2-40B4-BE49-F238E27FC236}">
                <a16:creationId xmlns:a16="http://schemas.microsoft.com/office/drawing/2014/main" id="{87082984-9CA6-161A-2AD8-41B2269D5B59}"/>
              </a:ext>
            </a:extLst>
          </p:cNvPr>
          <p:cNvCxnSpPr/>
          <p:nvPr/>
        </p:nvCxnSpPr>
        <p:spPr>
          <a:xfrm flipV="1">
            <a:off x="1943775" y="4333672"/>
            <a:ext cx="1230599" cy="45244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34" name="TextBox 41">
            <a:extLst>
              <a:ext uri="{FF2B5EF4-FFF2-40B4-BE49-F238E27FC236}">
                <a16:creationId xmlns:a16="http://schemas.microsoft.com/office/drawing/2014/main" id="{1FCCD3ED-CFC4-6B79-EFB6-23D7B69CE339}"/>
              </a:ext>
            </a:extLst>
          </p:cNvPr>
          <p:cNvSpPr/>
          <p:nvPr/>
        </p:nvSpPr>
        <p:spPr>
          <a:xfrm rot="20522892">
            <a:off x="2002042" y="4502324"/>
            <a:ext cx="1608980" cy="295466"/>
          </a:xfrm>
          <a:prstGeom prst="rect">
            <a:avLst/>
          </a:prstGeom>
        </p:spPr>
        <p:txBody>
          <a:bodyPr wrap="square" lIns="91440" tIns="45720" rIns="91440" bIns="45720" rtlCol="0">
            <a:spAutoFit/>
          </a:bodyPr>
          <a:lstStyle/>
          <a:p>
            <a:pPr lvl="0">
              <a:lnSpc>
                <a:spcPct val="120000"/>
              </a:lnSpc>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sym typeface="+mn-ea"/>
              </a:rPr>
              <a:t>采集查验及查询记录</a:t>
            </a:r>
          </a:p>
        </p:txBody>
      </p:sp>
      <p:sp>
        <p:nvSpPr>
          <p:cNvPr id="35" name="TextBox 41">
            <a:extLst>
              <a:ext uri="{FF2B5EF4-FFF2-40B4-BE49-F238E27FC236}">
                <a16:creationId xmlns:a16="http://schemas.microsoft.com/office/drawing/2014/main" id="{C37CF567-EE96-71DD-DFAA-045FA0DA65C3}"/>
              </a:ext>
            </a:extLst>
          </p:cNvPr>
          <p:cNvSpPr/>
          <p:nvPr/>
        </p:nvSpPr>
        <p:spPr>
          <a:xfrm rot="20380701">
            <a:off x="1891291" y="3827079"/>
            <a:ext cx="1413611" cy="498598"/>
          </a:xfrm>
          <a:prstGeom prst="rect">
            <a:avLst/>
          </a:prstGeom>
        </p:spPr>
        <p:txBody>
          <a:bodyPr wrap="square" lIns="91440" tIns="45720" rIns="91440" bIns="45720" rtlCol="0">
            <a:spAutoFit/>
          </a:bodyPr>
          <a:lstStyle/>
          <a:p>
            <a:pPr lvl="0">
              <a:lnSpc>
                <a:spcPct val="120000"/>
              </a:lnSpc>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sym typeface="+mn-ea"/>
              </a:rPr>
              <a:t>查询一物</a:t>
            </a:r>
            <a:endParaRPr lang="en-US" altLang="zh-CN" sz="1100" kern="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a:p>
            <a:pPr lvl="0">
              <a:lnSpc>
                <a:spcPct val="120000"/>
              </a:lnSpc>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sym typeface="+mn-ea"/>
              </a:rPr>
              <a:t>一码溯源信息</a:t>
            </a:r>
          </a:p>
        </p:txBody>
      </p:sp>
      <p:sp>
        <p:nvSpPr>
          <p:cNvPr id="36" name="TextBox 41">
            <a:extLst>
              <a:ext uri="{FF2B5EF4-FFF2-40B4-BE49-F238E27FC236}">
                <a16:creationId xmlns:a16="http://schemas.microsoft.com/office/drawing/2014/main" id="{184C17E0-60BA-F048-D320-B6010DABC929}"/>
              </a:ext>
            </a:extLst>
          </p:cNvPr>
          <p:cNvSpPr/>
          <p:nvPr/>
        </p:nvSpPr>
        <p:spPr>
          <a:xfrm rot="1490441">
            <a:off x="4497703" y="3964931"/>
            <a:ext cx="1291390" cy="295466"/>
          </a:xfrm>
          <a:prstGeom prst="rect">
            <a:avLst/>
          </a:prstGeom>
        </p:spPr>
        <p:txBody>
          <a:bodyPr wrap="square" lIns="91440" tIns="45720" rIns="91440" bIns="45720" rtlCol="0">
            <a:spAutoFit/>
          </a:bodyPr>
          <a:lstStyle/>
          <a:p>
            <a:pPr lvl="0" algn="ctr">
              <a:lnSpc>
                <a:spcPct val="120000"/>
              </a:lnSpc>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sym typeface="+mn-ea"/>
              </a:rPr>
              <a:t>查验平台信息</a:t>
            </a:r>
          </a:p>
        </p:txBody>
      </p:sp>
      <p:sp>
        <p:nvSpPr>
          <p:cNvPr id="37" name="TextBox 41">
            <a:extLst>
              <a:ext uri="{FF2B5EF4-FFF2-40B4-BE49-F238E27FC236}">
                <a16:creationId xmlns:a16="http://schemas.microsoft.com/office/drawing/2014/main" id="{F686F087-629D-45F8-99F4-DF4899D65241}"/>
              </a:ext>
            </a:extLst>
          </p:cNvPr>
          <p:cNvSpPr/>
          <p:nvPr/>
        </p:nvSpPr>
        <p:spPr>
          <a:xfrm>
            <a:off x="3858431" y="4508538"/>
            <a:ext cx="1469175" cy="498598"/>
          </a:xfrm>
          <a:prstGeom prst="rect">
            <a:avLst/>
          </a:prstGeom>
        </p:spPr>
        <p:txBody>
          <a:bodyPr wrap="square" lIns="91440" tIns="45720" rIns="91440" bIns="45720" rtlCol="0">
            <a:spAutoFit/>
          </a:bodyPr>
          <a:lstStyle/>
          <a:p>
            <a:pPr lvl="0">
              <a:lnSpc>
                <a:spcPct val="120000"/>
              </a:lnSpc>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sym typeface="+mn-ea"/>
              </a:rPr>
              <a:t>商品信息、追溯信息及消费行为数据上链</a:t>
            </a:r>
          </a:p>
        </p:txBody>
      </p:sp>
      <p:sp>
        <p:nvSpPr>
          <p:cNvPr id="38" name="TextBox 41">
            <a:extLst>
              <a:ext uri="{FF2B5EF4-FFF2-40B4-BE49-F238E27FC236}">
                <a16:creationId xmlns:a16="http://schemas.microsoft.com/office/drawing/2014/main" id="{43C3F715-BEB7-7EE2-9154-3C56AEB644FE}"/>
              </a:ext>
            </a:extLst>
          </p:cNvPr>
          <p:cNvSpPr/>
          <p:nvPr/>
        </p:nvSpPr>
        <p:spPr>
          <a:xfrm rot="1490441">
            <a:off x="1888688" y="5288186"/>
            <a:ext cx="1589780" cy="295466"/>
          </a:xfrm>
          <a:prstGeom prst="rect">
            <a:avLst/>
          </a:prstGeom>
        </p:spPr>
        <p:txBody>
          <a:bodyPr wrap="square" lIns="91440" tIns="45720" rIns="91440" bIns="45720" rtlCol="0">
            <a:spAutoFit/>
          </a:bodyPr>
          <a:lstStyle/>
          <a:p>
            <a:pPr lvl="0" algn="ctr">
              <a:lnSpc>
                <a:spcPct val="120000"/>
              </a:lnSpc>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sym typeface="+mn-ea"/>
              </a:rPr>
              <a:t>查验区块链信息</a:t>
            </a:r>
          </a:p>
        </p:txBody>
      </p:sp>
      <p:sp>
        <p:nvSpPr>
          <p:cNvPr id="39" name="TextBox 41">
            <a:extLst>
              <a:ext uri="{FF2B5EF4-FFF2-40B4-BE49-F238E27FC236}">
                <a16:creationId xmlns:a16="http://schemas.microsoft.com/office/drawing/2014/main" id="{98019507-D639-9F8A-1E0F-1389C125E5EA}"/>
              </a:ext>
            </a:extLst>
          </p:cNvPr>
          <p:cNvSpPr/>
          <p:nvPr/>
        </p:nvSpPr>
        <p:spPr>
          <a:xfrm rot="1490441">
            <a:off x="2178938" y="3434836"/>
            <a:ext cx="1589780" cy="278281"/>
          </a:xfrm>
          <a:prstGeom prst="rect">
            <a:avLst/>
          </a:prstGeom>
        </p:spPr>
        <p:txBody>
          <a:bodyPr wrap="square" lIns="91440" tIns="45720" rIns="91440" bIns="45720" rtlCol="0">
            <a:spAutoFit/>
          </a:bodyPr>
          <a:lstStyle/>
          <a:p>
            <a:pPr lvl="0">
              <a:lnSpc>
                <a:spcPct val="120000"/>
              </a:lnSpc>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sym typeface="+mn-ea"/>
              </a:rPr>
              <a:t>查询消费数据</a:t>
            </a:r>
          </a:p>
        </p:txBody>
      </p:sp>
      <p:grpSp>
        <p:nvGrpSpPr>
          <p:cNvPr id="40" name="组合 39">
            <a:extLst>
              <a:ext uri="{FF2B5EF4-FFF2-40B4-BE49-F238E27FC236}">
                <a16:creationId xmlns:a16="http://schemas.microsoft.com/office/drawing/2014/main" id="{024DE290-6BCF-0F6C-D31B-73724E5689C3}"/>
              </a:ext>
            </a:extLst>
          </p:cNvPr>
          <p:cNvGrpSpPr/>
          <p:nvPr/>
        </p:nvGrpSpPr>
        <p:grpSpPr>
          <a:xfrm>
            <a:off x="964971" y="2298738"/>
            <a:ext cx="1131032" cy="873614"/>
            <a:chOff x="1502494" y="2257902"/>
            <a:chExt cx="1131032" cy="873614"/>
          </a:xfrm>
        </p:grpSpPr>
        <p:sp>
          <p:nvSpPr>
            <p:cNvPr id="41" name="TextBox 46">
              <a:extLst>
                <a:ext uri="{FF2B5EF4-FFF2-40B4-BE49-F238E27FC236}">
                  <a16:creationId xmlns:a16="http://schemas.microsoft.com/office/drawing/2014/main" id="{BFA85CF4-C9C5-50CF-FF40-9780639A1F7C}"/>
                </a:ext>
              </a:extLst>
            </p:cNvPr>
            <p:cNvSpPr txBox="1"/>
            <p:nvPr/>
          </p:nvSpPr>
          <p:spPr>
            <a:xfrm>
              <a:off x="1502494" y="2823739"/>
              <a:ext cx="1131032" cy="307777"/>
            </a:xfrm>
            <a:prstGeom prst="rect">
              <a:avLst/>
            </a:prstGeom>
            <a:noFill/>
          </p:spPr>
          <p:txBody>
            <a:bodyPr wrap="square" rtlCol="0">
              <a:spAutoFit/>
            </a:bodyPr>
            <a:lstStyle>
              <a:defPPr>
                <a:defRPr lang="zh-CN"/>
              </a:defPPr>
              <a:lvl1pPr algn="ctr">
                <a:defRPr sz="1400" b="1">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solidFill>
                    <a:srgbClr val="0070C0"/>
                  </a:solidFill>
                  <a:sym typeface="+mn-ea"/>
                </a:rPr>
                <a:t>企业</a:t>
              </a:r>
              <a:endParaRPr lang="ja-JP" altLang="en-US" dirty="0">
                <a:solidFill>
                  <a:srgbClr val="0070C0"/>
                </a:solidFill>
                <a:sym typeface="+mn-ea"/>
              </a:endParaRPr>
            </a:p>
          </p:txBody>
        </p:sp>
        <p:pic>
          <p:nvPicPr>
            <p:cNvPr id="42" name="Picture 2">
              <a:extLst>
                <a:ext uri="{FF2B5EF4-FFF2-40B4-BE49-F238E27FC236}">
                  <a16:creationId xmlns:a16="http://schemas.microsoft.com/office/drawing/2014/main" id="{F66B0397-E0C4-6BB3-27F4-E11183D7E5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3791" y="2257902"/>
              <a:ext cx="712293" cy="616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3" name="组合 42">
            <a:extLst>
              <a:ext uri="{FF2B5EF4-FFF2-40B4-BE49-F238E27FC236}">
                <a16:creationId xmlns:a16="http://schemas.microsoft.com/office/drawing/2014/main" id="{F5509C46-7E1F-3A3D-32A3-901652AA6DDC}"/>
              </a:ext>
            </a:extLst>
          </p:cNvPr>
          <p:cNvGrpSpPr/>
          <p:nvPr/>
        </p:nvGrpSpPr>
        <p:grpSpPr>
          <a:xfrm>
            <a:off x="5612201" y="4261558"/>
            <a:ext cx="1316557" cy="905582"/>
            <a:chOff x="6159026" y="2324569"/>
            <a:chExt cx="1316557" cy="905582"/>
          </a:xfrm>
        </p:grpSpPr>
        <p:sp>
          <p:nvSpPr>
            <p:cNvPr id="44" name="TextBox 8">
              <a:extLst>
                <a:ext uri="{FF2B5EF4-FFF2-40B4-BE49-F238E27FC236}">
                  <a16:creationId xmlns:a16="http://schemas.microsoft.com/office/drawing/2014/main" id="{BB500535-1060-36D5-F8FB-5665D3795277}"/>
                </a:ext>
              </a:extLst>
            </p:cNvPr>
            <p:cNvSpPr txBox="1"/>
            <p:nvPr/>
          </p:nvSpPr>
          <p:spPr>
            <a:xfrm>
              <a:off x="6159026" y="2922374"/>
              <a:ext cx="1316557" cy="307777"/>
            </a:xfrm>
            <a:prstGeom prst="rect">
              <a:avLst/>
            </a:prstGeom>
            <a:noFill/>
          </p:spPr>
          <p:txBody>
            <a:bodyPr wrap="square" rtlCol="0">
              <a:spAutoFit/>
            </a:bodyPr>
            <a:lstStyle>
              <a:defPPr>
                <a:defRPr lang="zh-CN"/>
              </a:defPPr>
              <a:lvl1pPr algn="ctr">
                <a:defRPr sz="1400" b="1">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solidFill>
                    <a:srgbClr val="0070C0"/>
                  </a:solidFill>
                  <a:sym typeface="+mn-ea"/>
                </a:rPr>
                <a:t>第三方机构</a:t>
              </a:r>
              <a:endParaRPr lang="ja-JP" altLang="en-US" dirty="0">
                <a:solidFill>
                  <a:srgbClr val="0070C0"/>
                </a:solidFill>
                <a:sym typeface="+mn-ea"/>
              </a:endParaRPr>
            </a:p>
          </p:txBody>
        </p:sp>
        <p:pic>
          <p:nvPicPr>
            <p:cNvPr id="45" name="Picture 3">
              <a:extLst>
                <a:ext uri="{FF2B5EF4-FFF2-40B4-BE49-F238E27FC236}">
                  <a16:creationId xmlns:a16="http://schemas.microsoft.com/office/drawing/2014/main" id="{3CA6D687-5C55-9B9F-D7FB-3B66D98D59B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09158" y="2324569"/>
              <a:ext cx="620268" cy="602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6" name="TextBox 41">
            <a:extLst>
              <a:ext uri="{FF2B5EF4-FFF2-40B4-BE49-F238E27FC236}">
                <a16:creationId xmlns:a16="http://schemas.microsoft.com/office/drawing/2014/main" id="{5406EA03-C568-5B56-5118-371E5D8C22B8}"/>
              </a:ext>
            </a:extLst>
          </p:cNvPr>
          <p:cNvSpPr/>
          <p:nvPr/>
        </p:nvSpPr>
        <p:spPr>
          <a:xfrm rot="20522892">
            <a:off x="4414936" y="5452605"/>
            <a:ext cx="1608980" cy="295466"/>
          </a:xfrm>
          <a:prstGeom prst="rect">
            <a:avLst/>
          </a:prstGeom>
        </p:spPr>
        <p:txBody>
          <a:bodyPr wrap="square" lIns="91440" tIns="45720" rIns="91440" bIns="45720" rtlCol="0">
            <a:spAutoFit/>
          </a:bodyPr>
          <a:lstStyle/>
          <a:p>
            <a:pPr lvl="0">
              <a:lnSpc>
                <a:spcPct val="120000"/>
              </a:lnSpc>
              <a:defRPr/>
            </a:pPr>
            <a:r>
              <a:rPr lang="zh-CN" altLang="en-US" sz="1100" kern="0" dirty="0">
                <a:solidFill>
                  <a:schemeClr val="tx1">
                    <a:lumMod val="75000"/>
                    <a:lumOff val="25000"/>
                  </a:schemeClr>
                </a:solidFill>
                <a:latin typeface="微软雅黑" panose="020B0503020204020204" pitchFamily="34" charset="-122"/>
                <a:ea typeface="微软雅黑" panose="020B0503020204020204" pitchFamily="34" charset="-122"/>
                <a:sym typeface="+mn-ea"/>
              </a:rPr>
              <a:t>查验区块链存证信息</a:t>
            </a:r>
          </a:p>
        </p:txBody>
      </p:sp>
      <p:cxnSp>
        <p:nvCxnSpPr>
          <p:cNvPr id="47" name="直接箭头连接符 46">
            <a:extLst>
              <a:ext uri="{FF2B5EF4-FFF2-40B4-BE49-F238E27FC236}">
                <a16:creationId xmlns:a16="http://schemas.microsoft.com/office/drawing/2014/main" id="{C950B511-4E25-E9A7-51B7-2DA787DB0F3C}"/>
              </a:ext>
            </a:extLst>
          </p:cNvPr>
          <p:cNvCxnSpPr/>
          <p:nvPr/>
        </p:nvCxnSpPr>
        <p:spPr>
          <a:xfrm flipV="1">
            <a:off x="4463509" y="5126799"/>
            <a:ext cx="1230599" cy="45244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43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E4BEC0-BC19-E049-C3C1-27C89B0392A9}"/>
              </a:ext>
            </a:extLst>
          </p:cNvPr>
          <p:cNvSpPr>
            <a:spLocks noGrp="1"/>
          </p:cNvSpPr>
          <p:nvPr>
            <p:ph type="title"/>
          </p:nvPr>
        </p:nvSpPr>
        <p:spPr/>
        <p:txBody>
          <a:bodyPr/>
          <a:lstStyle/>
          <a:p>
            <a:r>
              <a:rPr lang="zh-CN" altLang="en-US" dirty="0"/>
              <a:t>数字防伪溯源的价值</a:t>
            </a:r>
          </a:p>
        </p:txBody>
      </p:sp>
      <p:sp>
        <p:nvSpPr>
          <p:cNvPr id="3" name="灯片编号占位符 2">
            <a:extLst>
              <a:ext uri="{FF2B5EF4-FFF2-40B4-BE49-F238E27FC236}">
                <a16:creationId xmlns:a16="http://schemas.microsoft.com/office/drawing/2014/main" id="{73F60080-786B-6B2F-729B-7245411451B5}"/>
              </a:ext>
            </a:extLst>
          </p:cNvPr>
          <p:cNvSpPr>
            <a:spLocks noGrp="1"/>
          </p:cNvSpPr>
          <p:nvPr>
            <p:ph type="sldNum" sz="quarter" idx="11"/>
          </p:nvPr>
        </p:nvSpPr>
        <p:spPr/>
        <p:txBody>
          <a:bodyPr/>
          <a:lstStyle/>
          <a:p>
            <a:pPr>
              <a:defRPr/>
            </a:pPr>
            <a:fld id="{5B42691A-E990-414D-A465-E13E568B6666}" type="slidenum">
              <a:rPr lang="en-US" altLang="zh-CN" smtClean="0"/>
              <a:t>14</a:t>
            </a:fld>
            <a:endParaRPr lang="en-US" altLang="zh-CN"/>
          </a:p>
        </p:txBody>
      </p:sp>
      <p:grpSp>
        <p:nvGrpSpPr>
          <p:cNvPr id="4" name="组合 11">
            <a:extLst>
              <a:ext uri="{FF2B5EF4-FFF2-40B4-BE49-F238E27FC236}">
                <a16:creationId xmlns:a16="http://schemas.microsoft.com/office/drawing/2014/main" id="{4E61DC31-49AE-F928-A12D-476CC50E3CC6}"/>
              </a:ext>
            </a:extLst>
          </p:cNvPr>
          <p:cNvGrpSpPr>
            <a:grpSpLocks/>
          </p:cNvGrpSpPr>
          <p:nvPr/>
        </p:nvGrpSpPr>
        <p:grpSpPr bwMode="auto">
          <a:xfrm>
            <a:off x="1403632" y="1972796"/>
            <a:ext cx="1543337" cy="1373562"/>
            <a:chOff x="4783974" y="6272211"/>
            <a:chExt cx="2876838" cy="2876838"/>
          </a:xfrm>
        </p:grpSpPr>
        <p:sp>
          <p:nvSpPr>
            <p:cNvPr id="5" name="泪滴形 4">
              <a:extLst>
                <a:ext uri="{FF2B5EF4-FFF2-40B4-BE49-F238E27FC236}">
                  <a16:creationId xmlns:a16="http://schemas.microsoft.com/office/drawing/2014/main" id="{09C6F568-D42C-B480-A33A-957423C61D63}"/>
                </a:ext>
              </a:extLst>
            </p:cNvPr>
            <p:cNvSpPr/>
            <p:nvPr/>
          </p:nvSpPr>
          <p:spPr>
            <a:xfrm>
              <a:off x="4783974" y="6272211"/>
              <a:ext cx="2876838" cy="2876838"/>
            </a:xfrm>
            <a:prstGeom prst="teardrop">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13306" fontAlgn="auto">
                <a:spcBef>
                  <a:spcPts val="0"/>
                </a:spcBef>
                <a:spcAft>
                  <a:spcPts val="0"/>
                </a:spcAft>
                <a:defRPr/>
              </a:pPr>
              <a:endParaRPr lang="zh-CN" altLang="en-US" sz="2000"/>
            </a:p>
          </p:txBody>
        </p:sp>
        <p:sp>
          <p:nvSpPr>
            <p:cNvPr id="7" name="TextBox 68">
              <a:extLst>
                <a:ext uri="{FF2B5EF4-FFF2-40B4-BE49-F238E27FC236}">
                  <a16:creationId xmlns:a16="http://schemas.microsoft.com/office/drawing/2014/main" id="{C5EE2C67-C761-399D-B37D-2AB046247362}"/>
                </a:ext>
              </a:extLst>
            </p:cNvPr>
            <p:cNvSpPr txBox="1">
              <a:spLocks noChangeArrowheads="1"/>
            </p:cNvSpPr>
            <p:nvPr/>
          </p:nvSpPr>
          <p:spPr bwMode="auto">
            <a:xfrm>
              <a:off x="5197296" y="6912544"/>
              <a:ext cx="2333311" cy="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46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40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35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9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900">
                  <a:solidFill>
                    <a:schemeClr val="tx1"/>
                  </a:solidFill>
                  <a:latin typeface="Calibri" panose="020F0502020204030204" pitchFamily="34" charset="0"/>
                  <a:ea typeface="宋体" panose="02010600030101010101" pitchFamily="2" charset="-122"/>
                </a:defRPr>
              </a:lvl5pPr>
              <a:lvl6pPr marL="2514600" indent="-228600" defTabSz="1312863"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宋体" panose="02010600030101010101" pitchFamily="2" charset="-122"/>
                </a:defRPr>
              </a:lvl6pPr>
              <a:lvl7pPr marL="2971800" indent="-228600" defTabSz="1312863"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宋体" panose="02010600030101010101" pitchFamily="2" charset="-122"/>
                </a:defRPr>
              </a:lvl7pPr>
              <a:lvl8pPr marL="3429000" indent="-228600" defTabSz="1312863"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宋体" panose="02010600030101010101" pitchFamily="2" charset="-122"/>
                </a:defRPr>
              </a:lvl8pPr>
              <a:lvl9pPr marL="3886200" indent="-228600" defTabSz="1312863"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000" dirty="0">
                  <a:solidFill>
                    <a:srgbClr val="FFFFFF"/>
                  </a:solidFill>
                  <a:latin typeface="思源黑体 CN Regular"/>
                  <a:ea typeface="思源黑体 CN Regular"/>
                  <a:cs typeface="思源黑体 CN Regular"/>
                </a:rPr>
                <a:t>一物一码</a:t>
              </a:r>
            </a:p>
          </p:txBody>
        </p:sp>
      </p:grpSp>
      <p:grpSp>
        <p:nvGrpSpPr>
          <p:cNvPr id="9" name="组合 9">
            <a:extLst>
              <a:ext uri="{FF2B5EF4-FFF2-40B4-BE49-F238E27FC236}">
                <a16:creationId xmlns:a16="http://schemas.microsoft.com/office/drawing/2014/main" id="{6ACE373A-3459-2FD6-99E1-7DFF9EF31C31}"/>
              </a:ext>
            </a:extLst>
          </p:cNvPr>
          <p:cNvGrpSpPr>
            <a:grpSpLocks/>
          </p:cNvGrpSpPr>
          <p:nvPr/>
        </p:nvGrpSpPr>
        <p:grpSpPr bwMode="auto">
          <a:xfrm>
            <a:off x="3880339" y="1972796"/>
            <a:ext cx="1610894" cy="1373562"/>
            <a:chOff x="8293716" y="6272211"/>
            <a:chExt cx="3002767" cy="2876838"/>
          </a:xfrm>
        </p:grpSpPr>
        <p:sp>
          <p:nvSpPr>
            <p:cNvPr id="10" name="泪滴形 9">
              <a:extLst>
                <a:ext uri="{FF2B5EF4-FFF2-40B4-BE49-F238E27FC236}">
                  <a16:creationId xmlns:a16="http://schemas.microsoft.com/office/drawing/2014/main" id="{31EC8E2D-9182-2567-4AC8-79BB039AF928}"/>
                </a:ext>
              </a:extLst>
            </p:cNvPr>
            <p:cNvSpPr/>
            <p:nvPr/>
          </p:nvSpPr>
          <p:spPr>
            <a:xfrm>
              <a:off x="8293716" y="6272211"/>
              <a:ext cx="2876838" cy="2876838"/>
            </a:xfrm>
            <a:prstGeom prst="teardrop">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13306" fontAlgn="auto">
                <a:spcBef>
                  <a:spcPts val="0"/>
                </a:spcBef>
                <a:spcAft>
                  <a:spcPts val="0"/>
                </a:spcAft>
                <a:defRPr/>
              </a:pPr>
              <a:endParaRPr lang="zh-CN" altLang="en-US" sz="2000"/>
            </a:p>
          </p:txBody>
        </p:sp>
        <p:sp>
          <p:nvSpPr>
            <p:cNvPr id="13" name="TextBox 76">
              <a:extLst>
                <a:ext uri="{FF2B5EF4-FFF2-40B4-BE49-F238E27FC236}">
                  <a16:creationId xmlns:a16="http://schemas.microsoft.com/office/drawing/2014/main" id="{5A214918-B25E-2CA8-A1FC-DEB2F9E486B5}"/>
                </a:ext>
              </a:extLst>
            </p:cNvPr>
            <p:cNvSpPr txBox="1">
              <a:spLocks noChangeArrowheads="1"/>
            </p:cNvSpPr>
            <p:nvPr/>
          </p:nvSpPr>
          <p:spPr bwMode="auto">
            <a:xfrm>
              <a:off x="8714722" y="6912543"/>
              <a:ext cx="2581761" cy="838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46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40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35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9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900">
                  <a:solidFill>
                    <a:schemeClr val="tx1"/>
                  </a:solidFill>
                  <a:latin typeface="Calibri" panose="020F0502020204030204" pitchFamily="34" charset="0"/>
                  <a:ea typeface="宋体" panose="02010600030101010101" pitchFamily="2" charset="-122"/>
                </a:defRPr>
              </a:lvl5pPr>
              <a:lvl6pPr marL="2514600" indent="-228600" defTabSz="1312863"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宋体" panose="02010600030101010101" pitchFamily="2" charset="-122"/>
                </a:defRPr>
              </a:lvl6pPr>
              <a:lvl7pPr marL="2971800" indent="-228600" defTabSz="1312863"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宋体" panose="02010600030101010101" pitchFamily="2" charset="-122"/>
                </a:defRPr>
              </a:lvl7pPr>
              <a:lvl8pPr marL="3429000" indent="-228600" defTabSz="1312863"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宋体" panose="02010600030101010101" pitchFamily="2" charset="-122"/>
                </a:defRPr>
              </a:lvl8pPr>
              <a:lvl9pPr marL="3886200" indent="-228600" defTabSz="1312863"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000" dirty="0">
                  <a:solidFill>
                    <a:srgbClr val="FFFFFF"/>
                  </a:solidFill>
                  <a:latin typeface="思源黑体 CN Regular"/>
                  <a:ea typeface="思源黑体 CN Regular"/>
                  <a:cs typeface="思源黑体 CN Regular"/>
                </a:rPr>
                <a:t>多种防伪</a:t>
              </a:r>
            </a:p>
          </p:txBody>
        </p:sp>
      </p:grpSp>
      <p:grpSp>
        <p:nvGrpSpPr>
          <p:cNvPr id="14" name="组合 7">
            <a:extLst>
              <a:ext uri="{FF2B5EF4-FFF2-40B4-BE49-F238E27FC236}">
                <a16:creationId xmlns:a16="http://schemas.microsoft.com/office/drawing/2014/main" id="{FFDF565F-E469-F989-37ED-9677EAD76F85}"/>
              </a:ext>
            </a:extLst>
          </p:cNvPr>
          <p:cNvGrpSpPr>
            <a:grpSpLocks/>
          </p:cNvGrpSpPr>
          <p:nvPr/>
        </p:nvGrpSpPr>
        <p:grpSpPr bwMode="auto">
          <a:xfrm>
            <a:off x="6424603" y="1972796"/>
            <a:ext cx="1627410" cy="1373562"/>
            <a:chOff x="11976068" y="6272211"/>
            <a:chExt cx="3034537" cy="2876838"/>
          </a:xfrm>
        </p:grpSpPr>
        <p:sp>
          <p:nvSpPr>
            <p:cNvPr id="15" name="泪滴形 14">
              <a:extLst>
                <a:ext uri="{FF2B5EF4-FFF2-40B4-BE49-F238E27FC236}">
                  <a16:creationId xmlns:a16="http://schemas.microsoft.com/office/drawing/2014/main" id="{40283145-B2D8-7B80-BDE4-ACE6A0278A21}"/>
                </a:ext>
              </a:extLst>
            </p:cNvPr>
            <p:cNvSpPr/>
            <p:nvPr/>
          </p:nvSpPr>
          <p:spPr>
            <a:xfrm>
              <a:off x="11976068" y="6272211"/>
              <a:ext cx="2877771" cy="2876838"/>
            </a:xfrm>
            <a:prstGeom prst="teardrop">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13306" fontAlgn="auto">
                <a:spcBef>
                  <a:spcPts val="0"/>
                </a:spcBef>
                <a:spcAft>
                  <a:spcPts val="0"/>
                </a:spcAft>
                <a:defRPr/>
              </a:pPr>
              <a:endParaRPr lang="zh-CN" altLang="en-US" sz="2000"/>
            </a:p>
          </p:txBody>
        </p:sp>
        <p:sp>
          <p:nvSpPr>
            <p:cNvPr id="17" name="TextBox 77">
              <a:extLst>
                <a:ext uri="{FF2B5EF4-FFF2-40B4-BE49-F238E27FC236}">
                  <a16:creationId xmlns:a16="http://schemas.microsoft.com/office/drawing/2014/main" id="{8BD951C6-0ACC-F05E-20C3-62ECE378049E}"/>
                </a:ext>
              </a:extLst>
            </p:cNvPr>
            <p:cNvSpPr txBox="1">
              <a:spLocks noChangeArrowheads="1"/>
            </p:cNvSpPr>
            <p:nvPr/>
          </p:nvSpPr>
          <p:spPr bwMode="auto">
            <a:xfrm>
              <a:off x="12113399" y="6912543"/>
              <a:ext cx="2897206" cy="838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46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40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35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9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900">
                  <a:solidFill>
                    <a:schemeClr val="tx1"/>
                  </a:solidFill>
                  <a:latin typeface="Calibri" panose="020F0502020204030204" pitchFamily="34" charset="0"/>
                  <a:ea typeface="宋体" panose="02010600030101010101" pitchFamily="2" charset="-122"/>
                </a:defRPr>
              </a:lvl5pPr>
              <a:lvl6pPr marL="2514600" indent="-228600" defTabSz="1312863"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宋体" panose="02010600030101010101" pitchFamily="2" charset="-122"/>
                </a:defRPr>
              </a:lvl6pPr>
              <a:lvl7pPr marL="2971800" indent="-228600" defTabSz="1312863"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宋体" panose="02010600030101010101" pitchFamily="2" charset="-122"/>
                </a:defRPr>
              </a:lvl7pPr>
              <a:lvl8pPr marL="3429000" indent="-228600" defTabSz="1312863"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宋体" panose="02010600030101010101" pitchFamily="2" charset="-122"/>
                </a:defRPr>
              </a:lvl8pPr>
              <a:lvl9pPr marL="3886200" indent="-228600" defTabSz="1312863"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2000" dirty="0">
                  <a:solidFill>
                    <a:srgbClr val="FFFFFF"/>
                  </a:solidFill>
                  <a:latin typeface="思源黑体 CN Regular"/>
                  <a:ea typeface="思源黑体 CN Regular"/>
                  <a:cs typeface="思源黑体 CN Regular"/>
                </a:rPr>
                <a:t>全程溯源</a:t>
              </a:r>
            </a:p>
          </p:txBody>
        </p:sp>
      </p:grpSp>
      <p:grpSp>
        <p:nvGrpSpPr>
          <p:cNvPr id="18" name="组合 6">
            <a:extLst>
              <a:ext uri="{FF2B5EF4-FFF2-40B4-BE49-F238E27FC236}">
                <a16:creationId xmlns:a16="http://schemas.microsoft.com/office/drawing/2014/main" id="{7713C2E7-63EA-8BF2-5B68-416DC22CF2EF}"/>
              </a:ext>
            </a:extLst>
          </p:cNvPr>
          <p:cNvGrpSpPr>
            <a:grpSpLocks/>
          </p:cNvGrpSpPr>
          <p:nvPr/>
        </p:nvGrpSpPr>
        <p:grpSpPr bwMode="auto">
          <a:xfrm>
            <a:off x="8985384" y="1972796"/>
            <a:ext cx="1610896" cy="1373562"/>
            <a:chOff x="18254513" y="6272211"/>
            <a:chExt cx="3002796" cy="2876838"/>
          </a:xfrm>
        </p:grpSpPr>
        <p:sp>
          <p:nvSpPr>
            <p:cNvPr id="19" name="泪滴形 18">
              <a:extLst>
                <a:ext uri="{FF2B5EF4-FFF2-40B4-BE49-F238E27FC236}">
                  <a16:creationId xmlns:a16="http://schemas.microsoft.com/office/drawing/2014/main" id="{FF00D6F1-F022-E92C-D0B6-0391F5C72742}"/>
                </a:ext>
              </a:extLst>
            </p:cNvPr>
            <p:cNvSpPr/>
            <p:nvPr/>
          </p:nvSpPr>
          <p:spPr>
            <a:xfrm>
              <a:off x="18254513" y="6272211"/>
              <a:ext cx="2876862" cy="2876838"/>
            </a:xfrm>
            <a:prstGeom prst="teardrop">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13306" fontAlgn="auto">
                <a:spcBef>
                  <a:spcPts val="0"/>
                </a:spcBef>
                <a:spcAft>
                  <a:spcPts val="0"/>
                </a:spcAft>
                <a:defRPr/>
              </a:pPr>
              <a:endParaRPr lang="zh-CN" altLang="en-US" sz="2000"/>
            </a:p>
          </p:txBody>
        </p:sp>
        <p:sp>
          <p:nvSpPr>
            <p:cNvPr id="21" name="TextBox 78">
              <a:extLst>
                <a:ext uri="{FF2B5EF4-FFF2-40B4-BE49-F238E27FC236}">
                  <a16:creationId xmlns:a16="http://schemas.microsoft.com/office/drawing/2014/main" id="{E520F2EE-BA22-6982-A378-496F5A9F6C0D}"/>
                </a:ext>
              </a:extLst>
            </p:cNvPr>
            <p:cNvSpPr txBox="1">
              <a:spLocks noChangeArrowheads="1"/>
            </p:cNvSpPr>
            <p:nvPr/>
          </p:nvSpPr>
          <p:spPr bwMode="auto">
            <a:xfrm>
              <a:off x="18360100" y="6912543"/>
              <a:ext cx="2897209" cy="838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46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40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35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9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900">
                  <a:solidFill>
                    <a:schemeClr val="tx1"/>
                  </a:solidFill>
                  <a:latin typeface="Calibri" panose="020F0502020204030204" pitchFamily="34" charset="0"/>
                  <a:ea typeface="宋体" panose="02010600030101010101" pitchFamily="2" charset="-122"/>
                </a:defRPr>
              </a:lvl5pPr>
              <a:lvl6pPr marL="2514600" indent="-228600" defTabSz="1312863"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宋体" panose="02010600030101010101" pitchFamily="2" charset="-122"/>
                </a:defRPr>
              </a:lvl6pPr>
              <a:lvl7pPr marL="2971800" indent="-228600" defTabSz="1312863"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宋体" panose="02010600030101010101" pitchFamily="2" charset="-122"/>
                </a:defRPr>
              </a:lvl7pPr>
              <a:lvl8pPr marL="3429000" indent="-228600" defTabSz="1312863"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宋体" panose="02010600030101010101" pitchFamily="2" charset="-122"/>
                </a:defRPr>
              </a:lvl8pPr>
              <a:lvl9pPr marL="3886200" indent="-228600" defTabSz="1312863"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2000" dirty="0">
                  <a:solidFill>
                    <a:srgbClr val="FFFFFF"/>
                  </a:solidFill>
                  <a:latin typeface="思源黑体 CN Regular"/>
                  <a:ea typeface="思源黑体 CN Regular"/>
                  <a:cs typeface="思源黑体 CN Regular"/>
                </a:rPr>
                <a:t>数据可信</a:t>
              </a:r>
            </a:p>
          </p:txBody>
        </p:sp>
      </p:grpSp>
      <p:grpSp>
        <p:nvGrpSpPr>
          <p:cNvPr id="22" name="组合 50">
            <a:extLst>
              <a:ext uri="{FF2B5EF4-FFF2-40B4-BE49-F238E27FC236}">
                <a16:creationId xmlns:a16="http://schemas.microsoft.com/office/drawing/2014/main" id="{22F1A525-B816-117F-D086-58585687D76B}"/>
              </a:ext>
            </a:extLst>
          </p:cNvPr>
          <p:cNvGrpSpPr>
            <a:grpSpLocks/>
          </p:cNvGrpSpPr>
          <p:nvPr/>
        </p:nvGrpSpPr>
        <p:grpSpPr bwMode="auto">
          <a:xfrm>
            <a:off x="3789704" y="3907959"/>
            <a:ext cx="1575035" cy="1372254"/>
            <a:chOff x="18254513" y="6272211"/>
            <a:chExt cx="2935951" cy="2876838"/>
          </a:xfrm>
        </p:grpSpPr>
        <p:sp>
          <p:nvSpPr>
            <p:cNvPr id="23" name="泪滴形 22">
              <a:extLst>
                <a:ext uri="{FF2B5EF4-FFF2-40B4-BE49-F238E27FC236}">
                  <a16:creationId xmlns:a16="http://schemas.microsoft.com/office/drawing/2014/main" id="{CF52E8BA-65D4-D18D-1379-35EE414BF89B}"/>
                </a:ext>
              </a:extLst>
            </p:cNvPr>
            <p:cNvSpPr/>
            <p:nvPr/>
          </p:nvSpPr>
          <p:spPr>
            <a:xfrm>
              <a:off x="18254513" y="6272211"/>
              <a:ext cx="2876864" cy="2876838"/>
            </a:xfrm>
            <a:prstGeom prst="teardrop">
              <a:avLst/>
            </a:prstGeom>
            <a:solidFill>
              <a:srgbClr val="3A91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13306" fontAlgn="auto">
                <a:spcBef>
                  <a:spcPts val="0"/>
                </a:spcBef>
                <a:spcAft>
                  <a:spcPts val="0"/>
                </a:spcAft>
                <a:defRPr/>
              </a:pPr>
              <a:endParaRPr lang="zh-CN" altLang="en-US" sz="2000"/>
            </a:p>
          </p:txBody>
        </p:sp>
        <p:sp>
          <p:nvSpPr>
            <p:cNvPr id="25" name="TextBox 53">
              <a:extLst>
                <a:ext uri="{FF2B5EF4-FFF2-40B4-BE49-F238E27FC236}">
                  <a16:creationId xmlns:a16="http://schemas.microsoft.com/office/drawing/2014/main" id="{9988071C-7E17-7F4C-D9DA-516FCECC24B3}"/>
                </a:ext>
              </a:extLst>
            </p:cNvPr>
            <p:cNvSpPr txBox="1">
              <a:spLocks noChangeArrowheads="1"/>
            </p:cNvSpPr>
            <p:nvPr/>
          </p:nvSpPr>
          <p:spPr bwMode="auto">
            <a:xfrm>
              <a:off x="18293256" y="6912543"/>
              <a:ext cx="2897208" cy="838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46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40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35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9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900">
                  <a:solidFill>
                    <a:schemeClr val="tx1"/>
                  </a:solidFill>
                  <a:latin typeface="Calibri" panose="020F0502020204030204" pitchFamily="34" charset="0"/>
                  <a:ea typeface="宋体" panose="02010600030101010101" pitchFamily="2" charset="-122"/>
                </a:defRPr>
              </a:lvl5pPr>
              <a:lvl6pPr marL="2514600" indent="-228600" defTabSz="1312863"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宋体" panose="02010600030101010101" pitchFamily="2" charset="-122"/>
                </a:defRPr>
              </a:lvl6pPr>
              <a:lvl7pPr marL="2971800" indent="-228600" defTabSz="1312863"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宋体" panose="02010600030101010101" pitchFamily="2" charset="-122"/>
                </a:defRPr>
              </a:lvl7pPr>
              <a:lvl8pPr marL="3429000" indent="-228600" defTabSz="1312863"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宋体" panose="02010600030101010101" pitchFamily="2" charset="-122"/>
                </a:defRPr>
              </a:lvl8pPr>
              <a:lvl9pPr marL="3886200" indent="-228600" defTabSz="1312863"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2000" dirty="0">
                  <a:solidFill>
                    <a:srgbClr val="FFFFFF"/>
                  </a:solidFill>
                  <a:latin typeface="思源黑体 CN Regular"/>
                  <a:ea typeface="思源黑体 CN Regular"/>
                  <a:cs typeface="思源黑体 CN Regular"/>
                </a:rPr>
                <a:t>动态数据</a:t>
              </a:r>
            </a:p>
          </p:txBody>
        </p:sp>
      </p:grpSp>
      <p:grpSp>
        <p:nvGrpSpPr>
          <p:cNvPr id="26" name="组合 54">
            <a:extLst>
              <a:ext uri="{FF2B5EF4-FFF2-40B4-BE49-F238E27FC236}">
                <a16:creationId xmlns:a16="http://schemas.microsoft.com/office/drawing/2014/main" id="{AD2EC824-5559-AD80-ED9D-6DE3C64D05F8}"/>
              </a:ext>
            </a:extLst>
          </p:cNvPr>
          <p:cNvGrpSpPr>
            <a:grpSpLocks/>
          </p:cNvGrpSpPr>
          <p:nvPr/>
        </p:nvGrpSpPr>
        <p:grpSpPr bwMode="auto">
          <a:xfrm>
            <a:off x="1403632" y="3907959"/>
            <a:ext cx="1543337" cy="1372254"/>
            <a:chOff x="4783974" y="6272211"/>
            <a:chExt cx="2876838" cy="2876838"/>
          </a:xfrm>
        </p:grpSpPr>
        <p:sp>
          <p:nvSpPr>
            <p:cNvPr id="27" name="泪滴形 26">
              <a:extLst>
                <a:ext uri="{FF2B5EF4-FFF2-40B4-BE49-F238E27FC236}">
                  <a16:creationId xmlns:a16="http://schemas.microsoft.com/office/drawing/2014/main" id="{4F30CBD2-87C2-EAAE-ADCF-629381F27E9D}"/>
                </a:ext>
              </a:extLst>
            </p:cNvPr>
            <p:cNvSpPr/>
            <p:nvPr/>
          </p:nvSpPr>
          <p:spPr>
            <a:xfrm>
              <a:off x="4783974" y="6272211"/>
              <a:ext cx="2876838" cy="2876838"/>
            </a:xfrm>
            <a:prstGeom prst="teardrop">
              <a:avLst/>
            </a:prstGeom>
            <a:solidFill>
              <a:srgbClr val="3A91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13306" fontAlgn="auto">
                <a:spcBef>
                  <a:spcPts val="0"/>
                </a:spcBef>
                <a:spcAft>
                  <a:spcPts val="0"/>
                </a:spcAft>
                <a:defRPr/>
              </a:pPr>
              <a:endParaRPr lang="zh-CN" altLang="en-US" sz="2000"/>
            </a:p>
          </p:txBody>
        </p:sp>
        <p:sp>
          <p:nvSpPr>
            <p:cNvPr id="29" name="TextBox 57">
              <a:extLst>
                <a:ext uri="{FF2B5EF4-FFF2-40B4-BE49-F238E27FC236}">
                  <a16:creationId xmlns:a16="http://schemas.microsoft.com/office/drawing/2014/main" id="{8ADE8BA2-3AE1-9786-6367-5D61BCFF475F}"/>
                </a:ext>
              </a:extLst>
            </p:cNvPr>
            <p:cNvSpPr txBox="1">
              <a:spLocks noChangeArrowheads="1"/>
            </p:cNvSpPr>
            <p:nvPr/>
          </p:nvSpPr>
          <p:spPr bwMode="auto">
            <a:xfrm>
              <a:off x="5197298" y="6912543"/>
              <a:ext cx="2333309" cy="838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46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40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35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9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900">
                  <a:solidFill>
                    <a:schemeClr val="tx1"/>
                  </a:solidFill>
                  <a:latin typeface="Calibri" panose="020F0502020204030204" pitchFamily="34" charset="0"/>
                  <a:ea typeface="宋体" panose="02010600030101010101" pitchFamily="2" charset="-122"/>
                </a:defRPr>
              </a:lvl5pPr>
              <a:lvl6pPr marL="2514600" indent="-228600" defTabSz="1312863"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宋体" panose="02010600030101010101" pitchFamily="2" charset="-122"/>
                </a:defRPr>
              </a:lvl6pPr>
              <a:lvl7pPr marL="2971800" indent="-228600" defTabSz="1312863"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宋体" panose="02010600030101010101" pitchFamily="2" charset="-122"/>
                </a:defRPr>
              </a:lvl7pPr>
              <a:lvl8pPr marL="3429000" indent="-228600" defTabSz="1312863"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宋体" panose="02010600030101010101" pitchFamily="2" charset="-122"/>
                </a:defRPr>
              </a:lvl8pPr>
              <a:lvl9pPr marL="3886200" indent="-228600" defTabSz="1312863"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000" dirty="0">
                  <a:solidFill>
                    <a:srgbClr val="FFFFFF"/>
                  </a:solidFill>
                  <a:latin typeface="思源黑体 CN Regular"/>
                  <a:ea typeface="思源黑体 CN Regular"/>
                  <a:cs typeface="思源黑体 CN Regular"/>
                </a:rPr>
                <a:t>一码聚合</a:t>
              </a:r>
            </a:p>
          </p:txBody>
        </p:sp>
      </p:grpSp>
      <p:grpSp>
        <p:nvGrpSpPr>
          <p:cNvPr id="31" name="组合 59">
            <a:extLst>
              <a:ext uri="{FF2B5EF4-FFF2-40B4-BE49-F238E27FC236}">
                <a16:creationId xmlns:a16="http://schemas.microsoft.com/office/drawing/2014/main" id="{53E64A9A-4083-7A1C-186F-958D43ED407C}"/>
              </a:ext>
            </a:extLst>
          </p:cNvPr>
          <p:cNvGrpSpPr>
            <a:grpSpLocks/>
          </p:cNvGrpSpPr>
          <p:nvPr/>
        </p:nvGrpSpPr>
        <p:grpSpPr bwMode="auto">
          <a:xfrm>
            <a:off x="6207474" y="3896845"/>
            <a:ext cx="1770033" cy="1372255"/>
            <a:chOff x="8199515" y="6272211"/>
            <a:chExt cx="3301234" cy="2876838"/>
          </a:xfrm>
        </p:grpSpPr>
        <p:sp>
          <p:nvSpPr>
            <p:cNvPr id="32" name="泪滴形 31">
              <a:extLst>
                <a:ext uri="{FF2B5EF4-FFF2-40B4-BE49-F238E27FC236}">
                  <a16:creationId xmlns:a16="http://schemas.microsoft.com/office/drawing/2014/main" id="{5BD3FC38-D5E9-92B2-6BB8-53F6F1476E1C}"/>
                </a:ext>
              </a:extLst>
            </p:cNvPr>
            <p:cNvSpPr/>
            <p:nvPr/>
          </p:nvSpPr>
          <p:spPr>
            <a:xfrm>
              <a:off x="8294716" y="6272211"/>
              <a:ext cx="2875630" cy="2876838"/>
            </a:xfrm>
            <a:prstGeom prst="teardrop">
              <a:avLst/>
            </a:prstGeom>
            <a:solidFill>
              <a:srgbClr val="3A91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13306" fontAlgn="auto">
                <a:spcBef>
                  <a:spcPts val="0"/>
                </a:spcBef>
                <a:spcAft>
                  <a:spcPts val="0"/>
                </a:spcAft>
                <a:defRPr/>
              </a:pPr>
              <a:endParaRPr lang="zh-CN" altLang="en-US" sz="2000"/>
            </a:p>
          </p:txBody>
        </p:sp>
        <p:sp>
          <p:nvSpPr>
            <p:cNvPr id="35" name="TextBox 63">
              <a:extLst>
                <a:ext uri="{FF2B5EF4-FFF2-40B4-BE49-F238E27FC236}">
                  <a16:creationId xmlns:a16="http://schemas.microsoft.com/office/drawing/2014/main" id="{FA633344-1671-FFBB-D20F-C8E57A493B8E}"/>
                </a:ext>
              </a:extLst>
            </p:cNvPr>
            <p:cNvSpPr txBox="1">
              <a:spLocks noChangeArrowheads="1"/>
            </p:cNvSpPr>
            <p:nvPr/>
          </p:nvSpPr>
          <p:spPr bwMode="auto">
            <a:xfrm>
              <a:off x="8199515" y="6912547"/>
              <a:ext cx="3301234" cy="83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46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40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35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9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900">
                  <a:solidFill>
                    <a:schemeClr val="tx1"/>
                  </a:solidFill>
                  <a:latin typeface="Calibri" panose="020F0502020204030204" pitchFamily="34" charset="0"/>
                  <a:ea typeface="宋体" panose="02010600030101010101" pitchFamily="2" charset="-122"/>
                </a:defRPr>
              </a:lvl5pPr>
              <a:lvl6pPr marL="2514600" indent="-228600" defTabSz="1312863"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宋体" panose="02010600030101010101" pitchFamily="2" charset="-122"/>
                </a:defRPr>
              </a:lvl6pPr>
              <a:lvl7pPr marL="2971800" indent="-228600" defTabSz="1312863"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宋体" panose="02010600030101010101" pitchFamily="2" charset="-122"/>
                </a:defRPr>
              </a:lvl7pPr>
              <a:lvl8pPr marL="3429000" indent="-228600" defTabSz="1312863"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宋体" panose="02010600030101010101" pitchFamily="2" charset="-122"/>
                </a:defRPr>
              </a:lvl8pPr>
              <a:lvl9pPr marL="3886200" indent="-228600" defTabSz="1312863"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2000" dirty="0">
                  <a:solidFill>
                    <a:srgbClr val="FFFFFF"/>
                  </a:solidFill>
                  <a:latin typeface="思源黑体 CN Regular"/>
                  <a:ea typeface="思源黑体 CN Regular"/>
                  <a:cs typeface="思源黑体 CN Regular"/>
                </a:rPr>
                <a:t>精准营销</a:t>
              </a:r>
            </a:p>
          </p:txBody>
        </p:sp>
      </p:grpSp>
      <p:grpSp>
        <p:nvGrpSpPr>
          <p:cNvPr id="36" name="组合 64">
            <a:extLst>
              <a:ext uri="{FF2B5EF4-FFF2-40B4-BE49-F238E27FC236}">
                <a16:creationId xmlns:a16="http://schemas.microsoft.com/office/drawing/2014/main" id="{C4B94B9A-495A-2FBA-0242-C97098DFABA1}"/>
              </a:ext>
            </a:extLst>
          </p:cNvPr>
          <p:cNvGrpSpPr>
            <a:grpSpLocks/>
          </p:cNvGrpSpPr>
          <p:nvPr/>
        </p:nvGrpSpPr>
        <p:grpSpPr bwMode="auto">
          <a:xfrm>
            <a:off x="8820242" y="3896845"/>
            <a:ext cx="1776038" cy="1372255"/>
            <a:chOff x="11969829" y="6272211"/>
            <a:chExt cx="3034538" cy="2876838"/>
          </a:xfrm>
        </p:grpSpPr>
        <p:sp>
          <p:nvSpPr>
            <p:cNvPr id="37" name="泪滴形 36">
              <a:extLst>
                <a:ext uri="{FF2B5EF4-FFF2-40B4-BE49-F238E27FC236}">
                  <a16:creationId xmlns:a16="http://schemas.microsoft.com/office/drawing/2014/main" id="{41A57C3A-21C7-395C-CD75-FCB6C3CB2690}"/>
                </a:ext>
              </a:extLst>
            </p:cNvPr>
            <p:cNvSpPr/>
            <p:nvPr/>
          </p:nvSpPr>
          <p:spPr>
            <a:xfrm>
              <a:off x="12102624" y="6272211"/>
              <a:ext cx="2652335" cy="2876838"/>
            </a:xfrm>
            <a:prstGeom prst="teardrop">
              <a:avLst/>
            </a:prstGeom>
            <a:solidFill>
              <a:srgbClr val="3A91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13306" fontAlgn="auto">
                <a:spcBef>
                  <a:spcPts val="0"/>
                </a:spcBef>
                <a:spcAft>
                  <a:spcPts val="0"/>
                </a:spcAft>
                <a:defRPr/>
              </a:pPr>
              <a:endParaRPr lang="zh-CN" altLang="en-US" sz="2000"/>
            </a:p>
          </p:txBody>
        </p:sp>
        <p:sp>
          <p:nvSpPr>
            <p:cNvPr id="39" name="TextBox 71">
              <a:extLst>
                <a:ext uri="{FF2B5EF4-FFF2-40B4-BE49-F238E27FC236}">
                  <a16:creationId xmlns:a16="http://schemas.microsoft.com/office/drawing/2014/main" id="{367D716A-3229-A4C5-0D85-1350E15C21DE}"/>
                </a:ext>
              </a:extLst>
            </p:cNvPr>
            <p:cNvSpPr txBox="1">
              <a:spLocks noChangeArrowheads="1"/>
            </p:cNvSpPr>
            <p:nvPr/>
          </p:nvSpPr>
          <p:spPr bwMode="auto">
            <a:xfrm>
              <a:off x="11969829" y="6912545"/>
              <a:ext cx="3034538" cy="83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46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40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35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9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900">
                  <a:solidFill>
                    <a:schemeClr val="tx1"/>
                  </a:solidFill>
                  <a:latin typeface="Calibri" panose="020F0502020204030204" pitchFamily="34" charset="0"/>
                  <a:ea typeface="宋体" panose="02010600030101010101" pitchFamily="2" charset="-122"/>
                </a:defRPr>
              </a:lvl5pPr>
              <a:lvl6pPr marL="2514600" indent="-228600" defTabSz="1312863"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宋体" panose="02010600030101010101" pitchFamily="2" charset="-122"/>
                </a:defRPr>
              </a:lvl6pPr>
              <a:lvl7pPr marL="2971800" indent="-228600" defTabSz="1312863"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宋体" panose="02010600030101010101" pitchFamily="2" charset="-122"/>
                </a:defRPr>
              </a:lvl7pPr>
              <a:lvl8pPr marL="3429000" indent="-228600" defTabSz="1312863"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宋体" panose="02010600030101010101" pitchFamily="2" charset="-122"/>
                </a:defRPr>
              </a:lvl8pPr>
              <a:lvl9pPr marL="3886200" indent="-228600" defTabSz="1312863"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zh-CN" altLang="en-US" sz="2000" dirty="0">
                  <a:solidFill>
                    <a:srgbClr val="FFFFFF"/>
                  </a:solidFill>
                  <a:latin typeface="思源黑体 CN Regular"/>
                  <a:ea typeface="思源黑体 CN Regular"/>
                  <a:cs typeface="思源黑体 CN Regular"/>
                </a:rPr>
                <a:t>消费者认可</a:t>
              </a:r>
            </a:p>
          </p:txBody>
        </p:sp>
      </p:grpSp>
    </p:spTree>
    <p:extLst>
      <p:ext uri="{BB962C8B-B14F-4D97-AF65-F5344CB8AC3E}">
        <p14:creationId xmlns:p14="http://schemas.microsoft.com/office/powerpoint/2010/main" val="3534229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E4BEC0-BC19-E049-C3C1-27C89B0392A9}"/>
              </a:ext>
            </a:extLst>
          </p:cNvPr>
          <p:cNvSpPr>
            <a:spLocks noGrp="1"/>
          </p:cNvSpPr>
          <p:nvPr>
            <p:ph type="title"/>
          </p:nvPr>
        </p:nvSpPr>
        <p:spPr/>
        <p:txBody>
          <a:bodyPr/>
          <a:lstStyle/>
          <a:p>
            <a:r>
              <a:rPr lang="zh-CN" altLang="en-US" dirty="0"/>
              <a:t>产业数字化转型</a:t>
            </a:r>
          </a:p>
        </p:txBody>
      </p:sp>
      <p:sp>
        <p:nvSpPr>
          <p:cNvPr id="3" name="灯片编号占位符 2">
            <a:extLst>
              <a:ext uri="{FF2B5EF4-FFF2-40B4-BE49-F238E27FC236}">
                <a16:creationId xmlns:a16="http://schemas.microsoft.com/office/drawing/2014/main" id="{73F60080-786B-6B2F-729B-7245411451B5}"/>
              </a:ext>
            </a:extLst>
          </p:cNvPr>
          <p:cNvSpPr>
            <a:spLocks noGrp="1"/>
          </p:cNvSpPr>
          <p:nvPr>
            <p:ph type="sldNum" sz="quarter" idx="11"/>
          </p:nvPr>
        </p:nvSpPr>
        <p:spPr/>
        <p:txBody>
          <a:bodyPr/>
          <a:lstStyle/>
          <a:p>
            <a:pPr>
              <a:defRPr/>
            </a:pPr>
            <a:fld id="{5B42691A-E990-414D-A465-E13E568B6666}" type="slidenum">
              <a:rPr lang="en-US" altLang="zh-CN" smtClean="0"/>
              <a:t>15</a:t>
            </a:fld>
            <a:endParaRPr lang="en-US" altLang="zh-CN"/>
          </a:p>
        </p:txBody>
      </p:sp>
      <p:sp>
        <p:nvSpPr>
          <p:cNvPr id="4" name="文本占位符 4">
            <a:extLst>
              <a:ext uri="{FF2B5EF4-FFF2-40B4-BE49-F238E27FC236}">
                <a16:creationId xmlns:a16="http://schemas.microsoft.com/office/drawing/2014/main" id="{B8DCCFB4-0D61-978D-6655-2CB5C8D5DCE0}"/>
              </a:ext>
            </a:extLst>
          </p:cNvPr>
          <p:cNvSpPr txBox="1">
            <a:spLocks/>
          </p:cNvSpPr>
          <p:nvPr/>
        </p:nvSpPr>
        <p:spPr>
          <a:xfrm>
            <a:off x="849080" y="1353587"/>
            <a:ext cx="9649804" cy="1269944"/>
          </a:xfrm>
          <a:prstGeom prst="rect">
            <a:avLst/>
          </a:prstGeom>
        </p:spPr>
        <p:txBody>
          <a:bodyPr>
            <a:noAutofit/>
          </a:bodyPr>
          <a:lstStyle>
            <a:lvl1pPr marL="341630" indent="-341630" algn="l" rtl="0" eaLnBrk="0" fontAlgn="base" hangingPunct="0">
              <a:spcBef>
                <a:spcPct val="20000"/>
              </a:spcBef>
              <a:spcAft>
                <a:spcPct val="0"/>
              </a:spcAft>
              <a:buFont typeface="Wingdings" panose="05000000000000000000" pitchFamily="2" charset="2"/>
              <a:buChar char="Ø"/>
              <a:defRPr sz="2400" b="1">
                <a:solidFill>
                  <a:srgbClr val="0070C0"/>
                </a:solidFill>
                <a:latin typeface="+mn-lt"/>
                <a:ea typeface="微软雅黑" panose="020B0503020204020204" pitchFamily="34" charset="-122"/>
                <a:cs typeface="+mn-cs"/>
              </a:defRPr>
            </a:lvl1pPr>
            <a:lvl2pPr marL="741680" indent="-284480" algn="l" rtl="0" eaLnBrk="0" fontAlgn="base" hangingPunct="0">
              <a:spcBef>
                <a:spcPct val="20000"/>
              </a:spcBef>
              <a:spcAft>
                <a:spcPct val="0"/>
              </a:spcAft>
              <a:buSzPct val="50000"/>
              <a:buFont typeface="Wingdings" panose="05000000000000000000" pitchFamily="2" charset="2"/>
              <a:buChar char="n"/>
              <a:defRPr sz="2000" b="1">
                <a:solidFill>
                  <a:srgbClr val="0070C0"/>
                </a:solidFill>
                <a:latin typeface="+mn-lt"/>
                <a:ea typeface="微软雅黑" panose="020B0503020204020204" pitchFamily="34" charset="-122"/>
              </a:defRPr>
            </a:lvl2pPr>
            <a:lvl3pPr marL="1141730" indent="-227330" algn="l" rtl="0" eaLnBrk="0" fontAlgn="base" hangingPunct="0">
              <a:spcBef>
                <a:spcPct val="20000"/>
              </a:spcBef>
              <a:spcAft>
                <a:spcPct val="0"/>
              </a:spcAft>
              <a:buFont typeface="Wingdings" panose="05000000000000000000" pitchFamily="2" charset="2"/>
              <a:buChar char="ü"/>
              <a:defRPr sz="2400" b="1">
                <a:solidFill>
                  <a:srgbClr val="0070C0"/>
                </a:solidFill>
                <a:latin typeface="+mn-lt"/>
                <a:ea typeface="微软雅黑" panose="020B0503020204020204" pitchFamily="34" charset="-122"/>
              </a:defRPr>
            </a:lvl3pPr>
            <a:lvl4pPr marL="1598930" indent="-227330" algn="l" rtl="0" eaLnBrk="0" fontAlgn="base" hangingPunct="0">
              <a:spcBef>
                <a:spcPct val="20000"/>
              </a:spcBef>
              <a:spcAft>
                <a:spcPct val="0"/>
              </a:spcAft>
              <a:buChar char="–"/>
              <a:defRPr sz="1600" b="1">
                <a:solidFill>
                  <a:srgbClr val="0070C0"/>
                </a:solidFill>
                <a:latin typeface="+mn-lt"/>
                <a:ea typeface="微软雅黑" panose="020B0503020204020204" pitchFamily="34" charset="-122"/>
              </a:defRPr>
            </a:lvl4pPr>
            <a:lvl5pPr marL="2056130" indent="-227330" algn="l" rtl="0" eaLnBrk="0" fontAlgn="base" hangingPunct="0">
              <a:spcBef>
                <a:spcPct val="20000"/>
              </a:spcBef>
              <a:spcAft>
                <a:spcPct val="0"/>
              </a:spcAft>
              <a:buChar char="»"/>
              <a:defRPr sz="1600" b="1">
                <a:solidFill>
                  <a:srgbClr val="0070C0"/>
                </a:solidFill>
                <a:latin typeface="+mn-lt"/>
                <a:ea typeface="微软雅黑" panose="020B0503020204020204" pitchFamily="34" charset="-122"/>
              </a:defRPr>
            </a:lvl5pPr>
            <a:lvl6pPr marL="2514600" indent="-228600" algn="l" rtl="0" fontAlgn="base">
              <a:spcBef>
                <a:spcPct val="20000"/>
              </a:spcBef>
              <a:spcAft>
                <a:spcPct val="0"/>
              </a:spcAft>
              <a:buChar char="»"/>
              <a:defRPr sz="1600" b="1">
                <a:solidFill>
                  <a:srgbClr val="000066"/>
                </a:solidFill>
                <a:latin typeface="+mn-lt"/>
                <a:ea typeface="+mn-ea"/>
              </a:defRPr>
            </a:lvl6pPr>
            <a:lvl7pPr marL="2971800" indent="-228600" algn="l" rtl="0" fontAlgn="base">
              <a:spcBef>
                <a:spcPct val="20000"/>
              </a:spcBef>
              <a:spcAft>
                <a:spcPct val="0"/>
              </a:spcAft>
              <a:buChar char="»"/>
              <a:defRPr sz="1600" b="1">
                <a:solidFill>
                  <a:srgbClr val="000066"/>
                </a:solidFill>
                <a:latin typeface="+mn-lt"/>
                <a:ea typeface="+mn-ea"/>
              </a:defRPr>
            </a:lvl7pPr>
            <a:lvl8pPr marL="3429000" indent="-228600" algn="l" rtl="0" fontAlgn="base">
              <a:spcBef>
                <a:spcPct val="20000"/>
              </a:spcBef>
              <a:spcAft>
                <a:spcPct val="0"/>
              </a:spcAft>
              <a:buChar char="»"/>
              <a:defRPr sz="1600" b="1">
                <a:solidFill>
                  <a:srgbClr val="000066"/>
                </a:solidFill>
                <a:latin typeface="+mn-lt"/>
                <a:ea typeface="+mn-ea"/>
              </a:defRPr>
            </a:lvl8pPr>
            <a:lvl9pPr marL="3886200" indent="-228600" algn="l" rtl="0" fontAlgn="base">
              <a:spcBef>
                <a:spcPct val="20000"/>
              </a:spcBef>
              <a:spcAft>
                <a:spcPct val="0"/>
              </a:spcAft>
              <a:buChar char="»"/>
              <a:defRPr sz="1600" b="1">
                <a:solidFill>
                  <a:srgbClr val="000066"/>
                </a:solidFill>
                <a:latin typeface="+mn-lt"/>
                <a:ea typeface="+mn-ea"/>
              </a:defRPr>
            </a:lvl9pPr>
          </a:lstStyle>
          <a:p>
            <a:pPr indent="457200" defTabSz="914400">
              <a:lnSpc>
                <a:spcPct val="150000"/>
              </a:lnSpc>
            </a:pPr>
            <a:r>
              <a:rPr lang="zh-CN" altLang="en-US" sz="1600" b="0" kern="0" dirty="0"/>
              <a:t>据</a:t>
            </a:r>
            <a:r>
              <a:rPr lang="en-US" altLang="zh-CN" sz="1600" b="0" kern="0" dirty="0"/>
              <a:t>IDC</a:t>
            </a:r>
            <a:r>
              <a:rPr lang="zh-CN" altLang="en-US" sz="1600" b="0" kern="0" dirty="0"/>
              <a:t>调研数据，已经有超过</a:t>
            </a:r>
            <a:r>
              <a:rPr lang="en-US" altLang="zh-CN" sz="1600" b="0" kern="0" dirty="0"/>
              <a:t>84.9%</a:t>
            </a:r>
            <a:r>
              <a:rPr lang="zh-CN" altLang="en-US" sz="1600" b="0" kern="0" dirty="0"/>
              <a:t>的中国制造型企业开始了数字化转型</a:t>
            </a:r>
            <a:endParaRPr lang="en-US" altLang="zh-CN" sz="1600" b="0" kern="0" dirty="0"/>
          </a:p>
          <a:p>
            <a:pPr indent="457200" defTabSz="914400">
              <a:lnSpc>
                <a:spcPct val="150000"/>
              </a:lnSpc>
            </a:pPr>
            <a:r>
              <a:rPr lang="zh-CN" altLang="en-US" sz="1600" b="0" kern="0" dirty="0"/>
              <a:t>在数字化转型中，关注的主要是数字化为企业带来的利益</a:t>
            </a:r>
            <a:endParaRPr lang="en-US" altLang="zh-CN" sz="1600" b="0" kern="0" dirty="0"/>
          </a:p>
          <a:p>
            <a:pPr indent="457200" defTabSz="914400">
              <a:lnSpc>
                <a:spcPct val="150000"/>
              </a:lnSpc>
            </a:pPr>
            <a:r>
              <a:rPr lang="zh-CN" altLang="en-US" sz="1600" b="0" kern="0" dirty="0"/>
              <a:t>能够连接更多的消费者，并建立以消费者为中心的组织及文化</a:t>
            </a:r>
            <a:endParaRPr lang="zh-HK" altLang="en-US" sz="1600" b="0" kern="0" dirty="0"/>
          </a:p>
        </p:txBody>
      </p:sp>
      <p:sp>
        <p:nvSpPr>
          <p:cNvPr id="8" name="文本框 7">
            <a:extLst>
              <a:ext uri="{FF2B5EF4-FFF2-40B4-BE49-F238E27FC236}">
                <a16:creationId xmlns:a16="http://schemas.microsoft.com/office/drawing/2014/main" id="{FAFDBEDC-B16A-4775-C77C-6A0320EA0E56}"/>
              </a:ext>
            </a:extLst>
          </p:cNvPr>
          <p:cNvSpPr txBox="1"/>
          <p:nvPr/>
        </p:nvSpPr>
        <p:spPr>
          <a:xfrm>
            <a:off x="1219614" y="3348318"/>
            <a:ext cx="3534209" cy="400110"/>
          </a:xfrm>
          <a:prstGeom prst="rect">
            <a:avLst/>
          </a:prstGeom>
          <a:noFill/>
        </p:spPr>
        <p:txBody>
          <a:bodyPr wrap="square" rtlCol="0">
            <a:spAutoFit/>
          </a:bodyPr>
          <a:lstStyle/>
          <a:p>
            <a:r>
              <a:rPr lang="zh-CN" altLang="en-US" sz="2000" b="1" u="sng" dirty="0">
                <a:solidFill>
                  <a:schemeClr val="tx2">
                    <a:lumMod val="60000"/>
                    <a:lumOff val="40000"/>
                  </a:schemeClr>
                </a:solidFill>
              </a:rPr>
              <a:t>数字化转型三大驱动因素</a:t>
            </a:r>
            <a:endParaRPr lang="zh-HK" altLang="en-US" sz="2000" b="1" u="sng" dirty="0">
              <a:solidFill>
                <a:schemeClr val="tx2">
                  <a:lumMod val="60000"/>
                  <a:lumOff val="40000"/>
                </a:schemeClr>
              </a:solidFill>
            </a:endParaRPr>
          </a:p>
        </p:txBody>
      </p:sp>
      <p:graphicFrame>
        <p:nvGraphicFramePr>
          <p:cNvPr id="20" name="图示 19">
            <a:extLst>
              <a:ext uri="{FF2B5EF4-FFF2-40B4-BE49-F238E27FC236}">
                <a16:creationId xmlns:a16="http://schemas.microsoft.com/office/drawing/2014/main" id="{345563CB-2547-312F-B374-626E78977ABE}"/>
              </a:ext>
            </a:extLst>
          </p:cNvPr>
          <p:cNvGraphicFramePr/>
          <p:nvPr>
            <p:extLst>
              <p:ext uri="{D42A27DB-BD31-4B8C-83A1-F6EECF244321}">
                <p14:modId xmlns:p14="http://schemas.microsoft.com/office/powerpoint/2010/main" val="107129130"/>
              </p:ext>
            </p:extLst>
          </p:nvPr>
        </p:nvGraphicFramePr>
        <p:xfrm>
          <a:off x="1336475" y="3928058"/>
          <a:ext cx="9860441" cy="1457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9220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E4BEC0-BC19-E049-C3C1-27C89B0392A9}"/>
              </a:ext>
            </a:extLst>
          </p:cNvPr>
          <p:cNvSpPr>
            <a:spLocks noGrp="1"/>
          </p:cNvSpPr>
          <p:nvPr>
            <p:ph type="title"/>
          </p:nvPr>
        </p:nvSpPr>
        <p:spPr/>
        <p:txBody>
          <a:bodyPr/>
          <a:lstStyle/>
          <a:p>
            <a:r>
              <a:rPr lang="zh-CN" altLang="en-US" dirty="0"/>
              <a:t>数字化平台建设</a:t>
            </a:r>
          </a:p>
        </p:txBody>
      </p:sp>
      <p:sp>
        <p:nvSpPr>
          <p:cNvPr id="3" name="灯片编号占位符 2">
            <a:extLst>
              <a:ext uri="{FF2B5EF4-FFF2-40B4-BE49-F238E27FC236}">
                <a16:creationId xmlns:a16="http://schemas.microsoft.com/office/drawing/2014/main" id="{73F60080-786B-6B2F-729B-7245411451B5}"/>
              </a:ext>
            </a:extLst>
          </p:cNvPr>
          <p:cNvSpPr>
            <a:spLocks noGrp="1"/>
          </p:cNvSpPr>
          <p:nvPr>
            <p:ph type="sldNum" sz="quarter" idx="11"/>
          </p:nvPr>
        </p:nvSpPr>
        <p:spPr/>
        <p:txBody>
          <a:bodyPr/>
          <a:lstStyle/>
          <a:p>
            <a:pPr>
              <a:defRPr/>
            </a:pPr>
            <a:fld id="{5B42691A-E990-414D-A465-E13E568B6666}" type="slidenum">
              <a:rPr lang="en-US" altLang="zh-CN" smtClean="0"/>
              <a:t>16</a:t>
            </a:fld>
            <a:endParaRPr lang="en-US" altLang="zh-CN"/>
          </a:p>
        </p:txBody>
      </p:sp>
      <p:sp>
        <p:nvSpPr>
          <p:cNvPr id="5" name="矩形 4">
            <a:extLst>
              <a:ext uri="{FF2B5EF4-FFF2-40B4-BE49-F238E27FC236}">
                <a16:creationId xmlns:a16="http://schemas.microsoft.com/office/drawing/2014/main" id="{1FB43F7F-D4D8-2832-E9CA-412044936A7D}"/>
              </a:ext>
            </a:extLst>
          </p:cNvPr>
          <p:cNvSpPr/>
          <p:nvPr/>
        </p:nvSpPr>
        <p:spPr>
          <a:xfrm>
            <a:off x="879176" y="1816735"/>
            <a:ext cx="2707334" cy="2382946"/>
          </a:xfrm>
          <a:prstGeom prst="rect">
            <a:avLst/>
          </a:prstGeom>
          <a:noFill/>
          <a:ln>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4F751A48-ED01-C28A-C5D0-B4719E43E9BA}"/>
              </a:ext>
            </a:extLst>
          </p:cNvPr>
          <p:cNvSpPr/>
          <p:nvPr/>
        </p:nvSpPr>
        <p:spPr>
          <a:xfrm>
            <a:off x="4543761" y="1816735"/>
            <a:ext cx="2707334" cy="2382946"/>
          </a:xfrm>
          <a:prstGeom prst="rect">
            <a:avLst/>
          </a:prstGeom>
          <a:noFill/>
          <a:ln>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B37F2528-F731-713F-D65D-C2C33EF27064}"/>
              </a:ext>
            </a:extLst>
          </p:cNvPr>
          <p:cNvSpPr/>
          <p:nvPr/>
        </p:nvSpPr>
        <p:spPr>
          <a:xfrm>
            <a:off x="8262321" y="1816735"/>
            <a:ext cx="2707334" cy="2382946"/>
          </a:xfrm>
          <a:prstGeom prst="rect">
            <a:avLst/>
          </a:prstGeom>
          <a:noFill/>
          <a:ln>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94B6C1B0-95FE-5C27-0A6D-B83432968B72}"/>
              </a:ext>
            </a:extLst>
          </p:cNvPr>
          <p:cNvSpPr/>
          <p:nvPr/>
        </p:nvSpPr>
        <p:spPr>
          <a:xfrm>
            <a:off x="1274146" y="1571625"/>
            <a:ext cx="2105351" cy="46496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t>行销系统</a:t>
            </a:r>
          </a:p>
        </p:txBody>
      </p:sp>
      <p:sp>
        <p:nvSpPr>
          <p:cNvPr id="9" name="矩形 8">
            <a:extLst>
              <a:ext uri="{FF2B5EF4-FFF2-40B4-BE49-F238E27FC236}">
                <a16:creationId xmlns:a16="http://schemas.microsoft.com/office/drawing/2014/main" id="{E8927F6D-1402-5302-E789-3440853F278D}"/>
              </a:ext>
            </a:extLst>
          </p:cNvPr>
          <p:cNvSpPr/>
          <p:nvPr/>
        </p:nvSpPr>
        <p:spPr>
          <a:xfrm>
            <a:off x="4928571" y="1571625"/>
            <a:ext cx="2105351" cy="46496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t>采购系统</a:t>
            </a:r>
          </a:p>
        </p:txBody>
      </p:sp>
      <p:sp>
        <p:nvSpPr>
          <p:cNvPr id="10" name="矩形 9">
            <a:extLst>
              <a:ext uri="{FF2B5EF4-FFF2-40B4-BE49-F238E27FC236}">
                <a16:creationId xmlns:a16="http://schemas.microsoft.com/office/drawing/2014/main" id="{6810B005-22F0-04F0-E2AB-D978B3CB9394}"/>
              </a:ext>
            </a:extLst>
          </p:cNvPr>
          <p:cNvSpPr/>
          <p:nvPr/>
        </p:nvSpPr>
        <p:spPr>
          <a:xfrm>
            <a:off x="1274146" y="4300220"/>
            <a:ext cx="2105351" cy="46496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t>计划系统</a:t>
            </a:r>
          </a:p>
        </p:txBody>
      </p:sp>
      <p:sp>
        <p:nvSpPr>
          <p:cNvPr id="11" name="矩形 10">
            <a:extLst>
              <a:ext uri="{FF2B5EF4-FFF2-40B4-BE49-F238E27FC236}">
                <a16:creationId xmlns:a16="http://schemas.microsoft.com/office/drawing/2014/main" id="{A65A021A-D003-EF4D-91FA-68670A186709}"/>
              </a:ext>
            </a:extLst>
          </p:cNvPr>
          <p:cNvSpPr/>
          <p:nvPr/>
        </p:nvSpPr>
        <p:spPr>
          <a:xfrm>
            <a:off x="1068033" y="2555240"/>
            <a:ext cx="1042999" cy="37801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mn-ea"/>
                <a:ea typeface="+mn-ea"/>
              </a:rPr>
              <a:t>销售目标</a:t>
            </a:r>
          </a:p>
        </p:txBody>
      </p:sp>
      <p:sp>
        <p:nvSpPr>
          <p:cNvPr id="14" name="矩形 13">
            <a:extLst>
              <a:ext uri="{FF2B5EF4-FFF2-40B4-BE49-F238E27FC236}">
                <a16:creationId xmlns:a16="http://schemas.microsoft.com/office/drawing/2014/main" id="{5FA99042-5A8E-13E3-091A-AC90746B8A6E}"/>
              </a:ext>
            </a:extLst>
          </p:cNvPr>
          <p:cNvSpPr/>
          <p:nvPr/>
        </p:nvSpPr>
        <p:spPr>
          <a:xfrm>
            <a:off x="1068033" y="3214370"/>
            <a:ext cx="1042999" cy="37801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mn-ea"/>
              </a:rPr>
              <a:t>销售计划</a:t>
            </a:r>
          </a:p>
        </p:txBody>
      </p:sp>
      <p:sp>
        <p:nvSpPr>
          <p:cNvPr id="15" name="矩形 14">
            <a:extLst>
              <a:ext uri="{FF2B5EF4-FFF2-40B4-BE49-F238E27FC236}">
                <a16:creationId xmlns:a16="http://schemas.microsoft.com/office/drawing/2014/main" id="{BB9875F4-A122-329C-4178-0AFB580FE517}"/>
              </a:ext>
            </a:extLst>
          </p:cNvPr>
          <p:cNvSpPr/>
          <p:nvPr/>
        </p:nvSpPr>
        <p:spPr>
          <a:xfrm>
            <a:off x="2337136" y="3214370"/>
            <a:ext cx="1042999" cy="37801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mn-ea"/>
              </a:rPr>
              <a:t>PMC</a:t>
            </a:r>
            <a:r>
              <a:rPr lang="zh-CN" altLang="en-US" sz="1400" dirty="0">
                <a:solidFill>
                  <a:schemeClr val="tx1"/>
                </a:solidFill>
                <a:latin typeface="+mn-ea"/>
              </a:rPr>
              <a:t>控制</a:t>
            </a:r>
          </a:p>
        </p:txBody>
      </p:sp>
      <p:sp>
        <p:nvSpPr>
          <p:cNvPr id="16" name="矩形 15">
            <a:extLst>
              <a:ext uri="{FF2B5EF4-FFF2-40B4-BE49-F238E27FC236}">
                <a16:creationId xmlns:a16="http://schemas.microsoft.com/office/drawing/2014/main" id="{212C34BB-1385-CBF9-B673-1A4C1BDF134D}"/>
              </a:ext>
            </a:extLst>
          </p:cNvPr>
          <p:cNvSpPr/>
          <p:nvPr/>
        </p:nvSpPr>
        <p:spPr>
          <a:xfrm>
            <a:off x="2337136" y="2555240"/>
            <a:ext cx="1042999" cy="37801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mn-ea"/>
              </a:rPr>
              <a:t>品线目标</a:t>
            </a:r>
          </a:p>
        </p:txBody>
      </p:sp>
      <p:sp>
        <p:nvSpPr>
          <p:cNvPr id="17" name="矩形 16">
            <a:extLst>
              <a:ext uri="{FF2B5EF4-FFF2-40B4-BE49-F238E27FC236}">
                <a16:creationId xmlns:a16="http://schemas.microsoft.com/office/drawing/2014/main" id="{47D30D2F-54DE-0FBF-4CBF-B781FC9C8FA0}"/>
              </a:ext>
            </a:extLst>
          </p:cNvPr>
          <p:cNvSpPr/>
          <p:nvPr/>
        </p:nvSpPr>
        <p:spPr>
          <a:xfrm>
            <a:off x="4928571" y="4300220"/>
            <a:ext cx="2105351" cy="46496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t>生产系统</a:t>
            </a:r>
          </a:p>
        </p:txBody>
      </p:sp>
      <p:sp>
        <p:nvSpPr>
          <p:cNvPr id="18" name="矩形 17">
            <a:extLst>
              <a:ext uri="{FF2B5EF4-FFF2-40B4-BE49-F238E27FC236}">
                <a16:creationId xmlns:a16="http://schemas.microsoft.com/office/drawing/2014/main" id="{25BE33A7-31EE-CB7C-369D-42C5405B9491}"/>
              </a:ext>
            </a:extLst>
          </p:cNvPr>
          <p:cNvSpPr/>
          <p:nvPr/>
        </p:nvSpPr>
        <p:spPr>
          <a:xfrm>
            <a:off x="8593156" y="1566802"/>
            <a:ext cx="2105351" cy="46496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t>物流系统</a:t>
            </a:r>
          </a:p>
        </p:txBody>
      </p:sp>
      <p:sp>
        <p:nvSpPr>
          <p:cNvPr id="19" name="矩形 18">
            <a:extLst>
              <a:ext uri="{FF2B5EF4-FFF2-40B4-BE49-F238E27FC236}">
                <a16:creationId xmlns:a16="http://schemas.microsoft.com/office/drawing/2014/main" id="{E3BB9991-704C-959E-0174-57A1A6A9BA2C}"/>
              </a:ext>
            </a:extLst>
          </p:cNvPr>
          <p:cNvSpPr/>
          <p:nvPr/>
        </p:nvSpPr>
        <p:spPr>
          <a:xfrm>
            <a:off x="8721426" y="4300220"/>
            <a:ext cx="2105351" cy="46496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a:t>电商系统</a:t>
            </a:r>
          </a:p>
        </p:txBody>
      </p:sp>
      <p:sp>
        <p:nvSpPr>
          <p:cNvPr id="34" name="右箭头 100">
            <a:extLst>
              <a:ext uri="{FF2B5EF4-FFF2-40B4-BE49-F238E27FC236}">
                <a16:creationId xmlns:a16="http://schemas.microsoft.com/office/drawing/2014/main" id="{B8639A73-F89B-78AE-D456-E7473F28AC2C}"/>
              </a:ext>
            </a:extLst>
          </p:cNvPr>
          <p:cNvSpPr/>
          <p:nvPr/>
        </p:nvSpPr>
        <p:spPr>
          <a:xfrm>
            <a:off x="3725166" y="2529840"/>
            <a:ext cx="711689" cy="1019853"/>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右箭头 101">
            <a:extLst>
              <a:ext uri="{FF2B5EF4-FFF2-40B4-BE49-F238E27FC236}">
                <a16:creationId xmlns:a16="http://schemas.microsoft.com/office/drawing/2014/main" id="{D71596C8-CA75-69A0-98C9-90BD218A7CCF}"/>
              </a:ext>
            </a:extLst>
          </p:cNvPr>
          <p:cNvSpPr/>
          <p:nvPr/>
        </p:nvSpPr>
        <p:spPr>
          <a:xfrm>
            <a:off x="7535696" y="2470785"/>
            <a:ext cx="587969" cy="1019853"/>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a:extLst>
              <a:ext uri="{FF2B5EF4-FFF2-40B4-BE49-F238E27FC236}">
                <a16:creationId xmlns:a16="http://schemas.microsoft.com/office/drawing/2014/main" id="{84FF5B66-7E17-90BF-0038-E12519C55C94}"/>
              </a:ext>
            </a:extLst>
          </p:cNvPr>
          <p:cNvSpPr/>
          <p:nvPr/>
        </p:nvSpPr>
        <p:spPr>
          <a:xfrm>
            <a:off x="879176" y="5308600"/>
            <a:ext cx="10090479" cy="637133"/>
          </a:xfrm>
          <a:prstGeom prst="rect">
            <a:avLst/>
          </a:prstGeom>
          <a:no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左右箭头 116">
            <a:extLst>
              <a:ext uri="{FF2B5EF4-FFF2-40B4-BE49-F238E27FC236}">
                <a16:creationId xmlns:a16="http://schemas.microsoft.com/office/drawing/2014/main" id="{19C7F027-849A-DF27-5797-5950CF09847F}"/>
              </a:ext>
            </a:extLst>
          </p:cNvPr>
          <p:cNvSpPr/>
          <p:nvPr/>
        </p:nvSpPr>
        <p:spPr>
          <a:xfrm rot="16200000">
            <a:off x="2094936" y="4752600"/>
            <a:ext cx="405750" cy="578585"/>
          </a:xfrm>
          <a:prstGeom prst="leftRightArrow">
            <a:avLst>
              <a:gd name="adj1" fmla="val 44784"/>
              <a:gd name="adj2" fmla="val 35535"/>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左右箭头 117">
            <a:extLst>
              <a:ext uri="{FF2B5EF4-FFF2-40B4-BE49-F238E27FC236}">
                <a16:creationId xmlns:a16="http://schemas.microsoft.com/office/drawing/2014/main" id="{F6018005-4A82-F847-8B2B-F7D6C64E80F8}"/>
              </a:ext>
            </a:extLst>
          </p:cNvPr>
          <p:cNvSpPr/>
          <p:nvPr/>
        </p:nvSpPr>
        <p:spPr>
          <a:xfrm rot="16200000">
            <a:off x="5849692" y="4751964"/>
            <a:ext cx="405748" cy="578585"/>
          </a:xfrm>
          <a:prstGeom prst="leftRightArrow">
            <a:avLst>
              <a:gd name="adj1" fmla="val 44784"/>
              <a:gd name="adj2" fmla="val 35535"/>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左右箭头 118">
            <a:extLst>
              <a:ext uri="{FF2B5EF4-FFF2-40B4-BE49-F238E27FC236}">
                <a16:creationId xmlns:a16="http://schemas.microsoft.com/office/drawing/2014/main" id="{A1ED3D0D-6A5B-F6AD-9F6F-578485ACE408}"/>
              </a:ext>
            </a:extLst>
          </p:cNvPr>
          <p:cNvSpPr/>
          <p:nvPr/>
        </p:nvSpPr>
        <p:spPr>
          <a:xfrm rot="16200000">
            <a:off x="9619687" y="4752599"/>
            <a:ext cx="405748" cy="578585"/>
          </a:xfrm>
          <a:prstGeom prst="leftRightArrow">
            <a:avLst>
              <a:gd name="adj1" fmla="val 44784"/>
              <a:gd name="adj2" fmla="val 35535"/>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a:extLst>
              <a:ext uri="{FF2B5EF4-FFF2-40B4-BE49-F238E27FC236}">
                <a16:creationId xmlns:a16="http://schemas.microsoft.com/office/drawing/2014/main" id="{96EDE876-0AF7-AA5B-C24F-FE9373876AE8}"/>
              </a:ext>
            </a:extLst>
          </p:cNvPr>
          <p:cNvSpPr/>
          <p:nvPr/>
        </p:nvSpPr>
        <p:spPr>
          <a:xfrm>
            <a:off x="3286088" y="5469255"/>
            <a:ext cx="939138" cy="35091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mn-ea"/>
              </a:rPr>
              <a:t>APS/MES</a:t>
            </a:r>
          </a:p>
        </p:txBody>
      </p:sp>
      <p:sp>
        <p:nvSpPr>
          <p:cNvPr id="54" name="矩形 53">
            <a:extLst>
              <a:ext uri="{FF2B5EF4-FFF2-40B4-BE49-F238E27FC236}">
                <a16:creationId xmlns:a16="http://schemas.microsoft.com/office/drawing/2014/main" id="{2AB54692-C9F8-0360-081B-7E4B1E7D7862}"/>
              </a:ext>
            </a:extLst>
          </p:cNvPr>
          <p:cNvSpPr/>
          <p:nvPr/>
        </p:nvSpPr>
        <p:spPr>
          <a:xfrm>
            <a:off x="2224036" y="5469255"/>
            <a:ext cx="914575" cy="35091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mn-ea"/>
              </a:rPr>
              <a:t>销售</a:t>
            </a:r>
            <a:r>
              <a:rPr lang="zh-CN" sz="1200" dirty="0">
                <a:solidFill>
                  <a:schemeClr val="tx1"/>
                </a:solidFill>
                <a:latin typeface="+mn-ea"/>
              </a:rPr>
              <a:t>平台</a:t>
            </a:r>
          </a:p>
        </p:txBody>
      </p:sp>
      <p:sp>
        <p:nvSpPr>
          <p:cNvPr id="55" name="矩形 54">
            <a:extLst>
              <a:ext uri="{FF2B5EF4-FFF2-40B4-BE49-F238E27FC236}">
                <a16:creationId xmlns:a16="http://schemas.microsoft.com/office/drawing/2014/main" id="{B1AB496D-9F27-223A-989D-DF7E6290B3F1}"/>
              </a:ext>
            </a:extLst>
          </p:cNvPr>
          <p:cNvSpPr/>
          <p:nvPr/>
        </p:nvSpPr>
        <p:spPr>
          <a:xfrm>
            <a:off x="10212962" y="5469255"/>
            <a:ext cx="651941" cy="35091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solidFill>
                  <a:schemeClr val="tx1"/>
                </a:solidFill>
                <a:latin typeface="+mn-ea"/>
              </a:rPr>
              <a:t>CRM</a:t>
            </a:r>
            <a:endParaRPr lang="zh-CN" altLang="en-US" sz="1200">
              <a:solidFill>
                <a:schemeClr val="tx1"/>
              </a:solidFill>
              <a:latin typeface="+mn-ea"/>
            </a:endParaRPr>
          </a:p>
        </p:txBody>
      </p:sp>
      <p:sp>
        <p:nvSpPr>
          <p:cNvPr id="56" name="矩形 55">
            <a:extLst>
              <a:ext uri="{FF2B5EF4-FFF2-40B4-BE49-F238E27FC236}">
                <a16:creationId xmlns:a16="http://schemas.microsoft.com/office/drawing/2014/main" id="{73FE33B4-B69D-C076-9FED-55B4C1959603}"/>
              </a:ext>
            </a:extLst>
          </p:cNvPr>
          <p:cNvSpPr/>
          <p:nvPr/>
        </p:nvSpPr>
        <p:spPr>
          <a:xfrm>
            <a:off x="9179854" y="5469255"/>
            <a:ext cx="875042" cy="35091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mn-ea"/>
              </a:rPr>
              <a:t>监测系统</a:t>
            </a:r>
          </a:p>
        </p:txBody>
      </p:sp>
      <p:sp>
        <p:nvSpPr>
          <p:cNvPr id="57" name="矩形 56">
            <a:extLst>
              <a:ext uri="{FF2B5EF4-FFF2-40B4-BE49-F238E27FC236}">
                <a16:creationId xmlns:a16="http://schemas.microsoft.com/office/drawing/2014/main" id="{3AA7AE04-87FB-D375-0DF8-9FF4598B9108}"/>
              </a:ext>
            </a:extLst>
          </p:cNvPr>
          <p:cNvSpPr/>
          <p:nvPr/>
        </p:nvSpPr>
        <p:spPr>
          <a:xfrm>
            <a:off x="993232" y="5469255"/>
            <a:ext cx="1057727" cy="35091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err="1">
                <a:solidFill>
                  <a:schemeClr val="tx1"/>
                </a:solidFill>
                <a:latin typeface="+mn-ea"/>
              </a:rPr>
              <a:t>ERP+WMS</a:t>
            </a:r>
            <a:endParaRPr lang="en-US" altLang="zh-CN" sz="1200" dirty="0">
              <a:solidFill>
                <a:schemeClr val="tx1"/>
              </a:solidFill>
              <a:latin typeface="+mn-ea"/>
            </a:endParaRPr>
          </a:p>
        </p:txBody>
      </p:sp>
      <p:sp>
        <p:nvSpPr>
          <p:cNvPr id="58" name="矩形 57">
            <a:extLst>
              <a:ext uri="{FF2B5EF4-FFF2-40B4-BE49-F238E27FC236}">
                <a16:creationId xmlns:a16="http://schemas.microsoft.com/office/drawing/2014/main" id="{9FF2EBD5-7E02-FD3D-A91F-753A21C519BE}"/>
              </a:ext>
            </a:extLst>
          </p:cNvPr>
          <p:cNvSpPr/>
          <p:nvPr/>
        </p:nvSpPr>
        <p:spPr>
          <a:xfrm>
            <a:off x="4355313" y="5469255"/>
            <a:ext cx="771624" cy="35091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mn-ea"/>
              </a:rPr>
              <a:t>SCADA</a:t>
            </a:r>
          </a:p>
        </p:txBody>
      </p:sp>
      <p:sp>
        <p:nvSpPr>
          <p:cNvPr id="59" name="矩形 58">
            <a:extLst>
              <a:ext uri="{FF2B5EF4-FFF2-40B4-BE49-F238E27FC236}">
                <a16:creationId xmlns:a16="http://schemas.microsoft.com/office/drawing/2014/main" id="{8417D685-2F7B-D850-322A-E34EDEE3A686}"/>
              </a:ext>
            </a:extLst>
          </p:cNvPr>
          <p:cNvSpPr/>
          <p:nvPr/>
        </p:nvSpPr>
        <p:spPr>
          <a:xfrm>
            <a:off x="6533888" y="5469255"/>
            <a:ext cx="1011993" cy="35091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1200" dirty="0">
                <a:solidFill>
                  <a:schemeClr val="tx1"/>
                </a:solidFill>
                <a:latin typeface="+mn-ea"/>
              </a:rPr>
              <a:t>防窜货系统</a:t>
            </a:r>
          </a:p>
        </p:txBody>
      </p:sp>
      <p:sp>
        <p:nvSpPr>
          <p:cNvPr id="60" name="文本框 59">
            <a:extLst>
              <a:ext uri="{FF2B5EF4-FFF2-40B4-BE49-F238E27FC236}">
                <a16:creationId xmlns:a16="http://schemas.microsoft.com/office/drawing/2014/main" id="{D3B8E5E8-C3F4-B560-CC05-A17702D40152}"/>
              </a:ext>
            </a:extLst>
          </p:cNvPr>
          <p:cNvSpPr txBox="1"/>
          <p:nvPr/>
        </p:nvSpPr>
        <p:spPr>
          <a:xfrm>
            <a:off x="2007761" y="4933286"/>
            <a:ext cx="804870" cy="246221"/>
          </a:xfrm>
          <a:prstGeom prst="rect">
            <a:avLst/>
          </a:prstGeom>
          <a:noFill/>
        </p:spPr>
        <p:txBody>
          <a:bodyPr wrap="square" rtlCol="0">
            <a:spAutoFit/>
          </a:bodyPr>
          <a:lstStyle/>
          <a:p>
            <a:r>
              <a:rPr lang="zh-CN" altLang="en-US" sz="1000" dirty="0"/>
              <a:t>数据交互</a:t>
            </a:r>
          </a:p>
        </p:txBody>
      </p:sp>
      <p:sp>
        <p:nvSpPr>
          <p:cNvPr id="61" name="文本框 60">
            <a:extLst>
              <a:ext uri="{FF2B5EF4-FFF2-40B4-BE49-F238E27FC236}">
                <a16:creationId xmlns:a16="http://schemas.microsoft.com/office/drawing/2014/main" id="{7C326E44-9DB4-8022-A437-2D342C138B04}"/>
              </a:ext>
            </a:extLst>
          </p:cNvPr>
          <p:cNvSpPr txBox="1"/>
          <p:nvPr/>
        </p:nvSpPr>
        <p:spPr>
          <a:xfrm>
            <a:off x="5751086" y="4951730"/>
            <a:ext cx="804870" cy="246221"/>
          </a:xfrm>
          <a:prstGeom prst="rect">
            <a:avLst/>
          </a:prstGeom>
          <a:noFill/>
        </p:spPr>
        <p:txBody>
          <a:bodyPr wrap="square" rtlCol="0">
            <a:spAutoFit/>
          </a:bodyPr>
          <a:lstStyle/>
          <a:p>
            <a:r>
              <a:rPr lang="zh-CN" altLang="en-US" sz="1000" dirty="0"/>
              <a:t>数据交互</a:t>
            </a:r>
          </a:p>
        </p:txBody>
      </p:sp>
      <p:sp>
        <p:nvSpPr>
          <p:cNvPr id="62" name="文本框 61">
            <a:extLst>
              <a:ext uri="{FF2B5EF4-FFF2-40B4-BE49-F238E27FC236}">
                <a16:creationId xmlns:a16="http://schemas.microsoft.com/office/drawing/2014/main" id="{10DD130D-09FD-D4E3-DAE0-651F24F72B24}"/>
              </a:ext>
            </a:extLst>
          </p:cNvPr>
          <p:cNvSpPr txBox="1"/>
          <p:nvPr/>
        </p:nvSpPr>
        <p:spPr>
          <a:xfrm>
            <a:off x="9511556" y="4951730"/>
            <a:ext cx="804870" cy="246221"/>
          </a:xfrm>
          <a:prstGeom prst="rect">
            <a:avLst/>
          </a:prstGeom>
          <a:noFill/>
        </p:spPr>
        <p:txBody>
          <a:bodyPr wrap="square" rtlCol="0">
            <a:spAutoFit/>
          </a:bodyPr>
          <a:lstStyle/>
          <a:p>
            <a:r>
              <a:rPr lang="zh-CN" altLang="en-US" sz="1000" dirty="0"/>
              <a:t>数据交互</a:t>
            </a:r>
          </a:p>
        </p:txBody>
      </p:sp>
      <p:sp>
        <p:nvSpPr>
          <p:cNvPr id="65" name="文本框 64">
            <a:extLst>
              <a:ext uri="{FF2B5EF4-FFF2-40B4-BE49-F238E27FC236}">
                <a16:creationId xmlns:a16="http://schemas.microsoft.com/office/drawing/2014/main" id="{5F40A8A8-6E73-6B2E-175A-C640C4432A68}"/>
              </a:ext>
            </a:extLst>
          </p:cNvPr>
          <p:cNvSpPr txBox="1"/>
          <p:nvPr/>
        </p:nvSpPr>
        <p:spPr>
          <a:xfrm>
            <a:off x="3882542" y="2836545"/>
            <a:ext cx="538326" cy="369332"/>
          </a:xfrm>
          <a:prstGeom prst="rect">
            <a:avLst/>
          </a:prstGeom>
          <a:noFill/>
        </p:spPr>
        <p:txBody>
          <a:bodyPr wrap="square" rtlCol="0">
            <a:spAutoFit/>
          </a:bodyPr>
          <a:lstStyle/>
          <a:p>
            <a:r>
              <a:rPr lang="zh-CN" altLang="en-US" sz="900" dirty="0"/>
              <a:t>产品</a:t>
            </a:r>
          </a:p>
          <a:p>
            <a:r>
              <a:rPr lang="zh-CN" altLang="en-US" sz="900" dirty="0"/>
              <a:t>需求</a:t>
            </a:r>
          </a:p>
        </p:txBody>
      </p:sp>
      <p:sp>
        <p:nvSpPr>
          <p:cNvPr id="66" name="文本框 65">
            <a:extLst>
              <a:ext uri="{FF2B5EF4-FFF2-40B4-BE49-F238E27FC236}">
                <a16:creationId xmlns:a16="http://schemas.microsoft.com/office/drawing/2014/main" id="{B34480B9-1BC6-6711-22FC-AF993A6330A9}"/>
              </a:ext>
            </a:extLst>
          </p:cNvPr>
          <p:cNvSpPr txBox="1"/>
          <p:nvPr/>
        </p:nvSpPr>
        <p:spPr>
          <a:xfrm>
            <a:off x="7512201" y="2738755"/>
            <a:ext cx="602462" cy="369332"/>
          </a:xfrm>
          <a:prstGeom prst="rect">
            <a:avLst/>
          </a:prstGeom>
          <a:noFill/>
        </p:spPr>
        <p:txBody>
          <a:bodyPr wrap="square" rtlCol="0">
            <a:spAutoFit/>
          </a:bodyPr>
          <a:lstStyle/>
          <a:p>
            <a:pPr algn="ctr"/>
            <a:r>
              <a:rPr lang="zh-CN" altLang="en-US" sz="900" dirty="0"/>
              <a:t>成品</a:t>
            </a:r>
            <a:endParaRPr lang="en-US" altLang="zh-CN" sz="900" dirty="0"/>
          </a:p>
          <a:p>
            <a:pPr algn="ctr"/>
            <a:r>
              <a:rPr lang="zh-CN" altLang="en-US" sz="900" dirty="0"/>
              <a:t>出库</a:t>
            </a:r>
          </a:p>
        </p:txBody>
      </p:sp>
      <p:sp>
        <p:nvSpPr>
          <p:cNvPr id="71" name="矩形 70">
            <a:extLst>
              <a:ext uri="{FF2B5EF4-FFF2-40B4-BE49-F238E27FC236}">
                <a16:creationId xmlns:a16="http://schemas.microsoft.com/office/drawing/2014/main" id="{45F84286-0B27-20DA-CCAE-7BABF614D773}"/>
              </a:ext>
            </a:extLst>
          </p:cNvPr>
          <p:cNvSpPr/>
          <p:nvPr/>
        </p:nvSpPr>
        <p:spPr>
          <a:xfrm>
            <a:off x="5309130" y="5469255"/>
            <a:ext cx="1057727" cy="35091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1200" dirty="0">
                <a:solidFill>
                  <a:schemeClr val="tx1"/>
                </a:solidFill>
                <a:latin typeface="+mn-ea"/>
              </a:rPr>
              <a:t>防差错系统</a:t>
            </a:r>
          </a:p>
        </p:txBody>
      </p:sp>
      <p:sp>
        <p:nvSpPr>
          <p:cNvPr id="72" name="矩形 71">
            <a:extLst>
              <a:ext uri="{FF2B5EF4-FFF2-40B4-BE49-F238E27FC236}">
                <a16:creationId xmlns:a16="http://schemas.microsoft.com/office/drawing/2014/main" id="{AC734386-21FE-AC0D-05D0-4C8F3FE8B18A}"/>
              </a:ext>
            </a:extLst>
          </p:cNvPr>
          <p:cNvSpPr/>
          <p:nvPr/>
        </p:nvSpPr>
        <p:spPr>
          <a:xfrm>
            <a:off x="7773992" y="5469255"/>
            <a:ext cx="1239760" cy="35091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mn-ea"/>
              </a:rPr>
              <a:t>防伪溯源系统</a:t>
            </a:r>
          </a:p>
        </p:txBody>
      </p:sp>
      <p:sp>
        <p:nvSpPr>
          <p:cNvPr id="73" name="矩形 72">
            <a:extLst>
              <a:ext uri="{FF2B5EF4-FFF2-40B4-BE49-F238E27FC236}">
                <a16:creationId xmlns:a16="http://schemas.microsoft.com/office/drawing/2014/main" id="{EDDB04F1-85BA-9967-CAB4-BDA64ED1F9C2}"/>
              </a:ext>
            </a:extLst>
          </p:cNvPr>
          <p:cNvSpPr/>
          <p:nvPr/>
        </p:nvSpPr>
        <p:spPr>
          <a:xfrm>
            <a:off x="4688980" y="2555240"/>
            <a:ext cx="1159892" cy="37801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mn-ea"/>
              </a:rPr>
              <a:t>供应商协同</a:t>
            </a:r>
          </a:p>
        </p:txBody>
      </p:sp>
      <p:sp>
        <p:nvSpPr>
          <p:cNvPr id="74" name="矩形 73">
            <a:extLst>
              <a:ext uri="{FF2B5EF4-FFF2-40B4-BE49-F238E27FC236}">
                <a16:creationId xmlns:a16="http://schemas.microsoft.com/office/drawing/2014/main" id="{55AD8511-46DA-3F49-616C-1ABF674014DA}"/>
              </a:ext>
            </a:extLst>
          </p:cNvPr>
          <p:cNvSpPr/>
          <p:nvPr/>
        </p:nvSpPr>
        <p:spPr>
          <a:xfrm>
            <a:off x="4688980" y="3214370"/>
            <a:ext cx="1159892" cy="37801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mn-ea"/>
              </a:rPr>
              <a:t>投料生产</a:t>
            </a:r>
          </a:p>
        </p:txBody>
      </p:sp>
      <p:sp>
        <p:nvSpPr>
          <p:cNvPr id="75" name="矩形 74">
            <a:extLst>
              <a:ext uri="{FF2B5EF4-FFF2-40B4-BE49-F238E27FC236}">
                <a16:creationId xmlns:a16="http://schemas.microsoft.com/office/drawing/2014/main" id="{C6C51BBA-1A7E-447C-B0F3-751A879374DA}"/>
              </a:ext>
            </a:extLst>
          </p:cNvPr>
          <p:cNvSpPr/>
          <p:nvPr/>
        </p:nvSpPr>
        <p:spPr>
          <a:xfrm>
            <a:off x="5958083" y="3214370"/>
            <a:ext cx="1159892" cy="37801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mn-ea"/>
              </a:rPr>
              <a:t>全过程品控</a:t>
            </a:r>
          </a:p>
        </p:txBody>
      </p:sp>
      <p:sp>
        <p:nvSpPr>
          <p:cNvPr id="76" name="矩形 75">
            <a:extLst>
              <a:ext uri="{FF2B5EF4-FFF2-40B4-BE49-F238E27FC236}">
                <a16:creationId xmlns:a16="http://schemas.microsoft.com/office/drawing/2014/main" id="{22488BF4-2D9C-6AF0-9B4F-41805FF87C3D}"/>
              </a:ext>
            </a:extLst>
          </p:cNvPr>
          <p:cNvSpPr/>
          <p:nvPr/>
        </p:nvSpPr>
        <p:spPr>
          <a:xfrm>
            <a:off x="5958083" y="2555240"/>
            <a:ext cx="1159892" cy="37801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mn-ea"/>
              </a:rPr>
              <a:t>原材料供应</a:t>
            </a:r>
          </a:p>
        </p:txBody>
      </p:sp>
      <p:sp>
        <p:nvSpPr>
          <p:cNvPr id="77" name="矩形 76">
            <a:extLst>
              <a:ext uri="{FF2B5EF4-FFF2-40B4-BE49-F238E27FC236}">
                <a16:creationId xmlns:a16="http://schemas.microsoft.com/office/drawing/2014/main" id="{FEADBC1D-A8F7-E801-AC3C-7B4EBF97DEEC}"/>
              </a:ext>
            </a:extLst>
          </p:cNvPr>
          <p:cNvSpPr/>
          <p:nvPr/>
        </p:nvSpPr>
        <p:spPr>
          <a:xfrm>
            <a:off x="8552801" y="2535957"/>
            <a:ext cx="1042999" cy="37801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mn-ea"/>
              </a:rPr>
              <a:t>仓储分发</a:t>
            </a:r>
          </a:p>
        </p:txBody>
      </p:sp>
      <p:sp>
        <p:nvSpPr>
          <p:cNvPr id="78" name="矩形 77">
            <a:extLst>
              <a:ext uri="{FF2B5EF4-FFF2-40B4-BE49-F238E27FC236}">
                <a16:creationId xmlns:a16="http://schemas.microsoft.com/office/drawing/2014/main" id="{5660A2C9-8B56-C6CC-7279-63908CFB43BA}"/>
              </a:ext>
            </a:extLst>
          </p:cNvPr>
          <p:cNvSpPr/>
          <p:nvPr/>
        </p:nvSpPr>
        <p:spPr>
          <a:xfrm>
            <a:off x="8552801" y="3195087"/>
            <a:ext cx="1042999" cy="37801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mn-ea"/>
              </a:rPr>
              <a:t>用户下单</a:t>
            </a:r>
          </a:p>
        </p:txBody>
      </p:sp>
      <p:sp>
        <p:nvSpPr>
          <p:cNvPr id="79" name="矩形 78">
            <a:extLst>
              <a:ext uri="{FF2B5EF4-FFF2-40B4-BE49-F238E27FC236}">
                <a16:creationId xmlns:a16="http://schemas.microsoft.com/office/drawing/2014/main" id="{556626DE-B728-D252-A8CA-1C330DDB45CF}"/>
              </a:ext>
            </a:extLst>
          </p:cNvPr>
          <p:cNvSpPr/>
          <p:nvPr/>
        </p:nvSpPr>
        <p:spPr>
          <a:xfrm>
            <a:off x="9821904" y="3195087"/>
            <a:ext cx="1042999" cy="37801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mn-ea"/>
              </a:rPr>
              <a:t>智能物流</a:t>
            </a:r>
          </a:p>
        </p:txBody>
      </p:sp>
      <p:sp>
        <p:nvSpPr>
          <p:cNvPr id="80" name="矩形 79">
            <a:extLst>
              <a:ext uri="{FF2B5EF4-FFF2-40B4-BE49-F238E27FC236}">
                <a16:creationId xmlns:a16="http://schemas.microsoft.com/office/drawing/2014/main" id="{427D097E-F1F4-80E0-3D0C-172BA73FC69C}"/>
              </a:ext>
            </a:extLst>
          </p:cNvPr>
          <p:cNvSpPr/>
          <p:nvPr/>
        </p:nvSpPr>
        <p:spPr>
          <a:xfrm>
            <a:off x="9821904" y="2535957"/>
            <a:ext cx="1042999" cy="37801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mn-ea"/>
              </a:rPr>
              <a:t>产品分销</a:t>
            </a:r>
          </a:p>
        </p:txBody>
      </p:sp>
      <p:sp>
        <p:nvSpPr>
          <p:cNvPr id="81" name="箭头: 上 80">
            <a:extLst>
              <a:ext uri="{FF2B5EF4-FFF2-40B4-BE49-F238E27FC236}">
                <a16:creationId xmlns:a16="http://schemas.microsoft.com/office/drawing/2014/main" id="{63DBD6BE-AACE-510B-7127-0273DFDA2BEC}"/>
              </a:ext>
            </a:extLst>
          </p:cNvPr>
          <p:cNvSpPr/>
          <p:nvPr/>
        </p:nvSpPr>
        <p:spPr bwMode="auto">
          <a:xfrm>
            <a:off x="1934364" y="3945739"/>
            <a:ext cx="579343" cy="292148"/>
          </a:xfrm>
          <a:prstGeom prst="upArrow">
            <a:avLst/>
          </a:prstGeom>
          <a:solidFill>
            <a:schemeClr val="tx2">
              <a:lumMod val="40000"/>
              <a:lumOff val="60000"/>
            </a:schemeClr>
          </a:solidFill>
          <a:ln w="9525">
            <a:noFill/>
            <a:miter lim="800000"/>
          </a:ln>
        </p:spPr>
        <p:txBody>
          <a:bodyPr wrap="square" rtlCol="0" anchor="ctr">
            <a:spAutoFit/>
          </a:bodyPr>
          <a:lstStyle/>
          <a:p>
            <a:pPr algn="ctr"/>
            <a:endParaRPr lang="zh-CN" altLang="en-US">
              <a:solidFill>
                <a:srgbClr val="FF0000"/>
              </a:solidFill>
              <a:latin typeface="微软雅黑" panose="020B0503020204020204" pitchFamily="34" charset="-122"/>
              <a:ea typeface="微软雅黑" panose="020B0503020204020204" pitchFamily="34" charset="-122"/>
            </a:endParaRPr>
          </a:p>
        </p:txBody>
      </p:sp>
      <p:sp>
        <p:nvSpPr>
          <p:cNvPr id="82" name="箭头: 上 81">
            <a:extLst>
              <a:ext uri="{FF2B5EF4-FFF2-40B4-BE49-F238E27FC236}">
                <a16:creationId xmlns:a16="http://schemas.microsoft.com/office/drawing/2014/main" id="{2B596C7B-0DEA-65E4-62C7-75323C188A1C}"/>
              </a:ext>
            </a:extLst>
          </p:cNvPr>
          <p:cNvSpPr/>
          <p:nvPr/>
        </p:nvSpPr>
        <p:spPr bwMode="auto">
          <a:xfrm>
            <a:off x="5751086" y="3948834"/>
            <a:ext cx="579343" cy="292148"/>
          </a:xfrm>
          <a:prstGeom prst="upArrow">
            <a:avLst/>
          </a:prstGeom>
          <a:solidFill>
            <a:schemeClr val="tx2">
              <a:lumMod val="40000"/>
              <a:lumOff val="60000"/>
            </a:schemeClr>
          </a:solidFill>
          <a:ln w="9525">
            <a:noFill/>
            <a:miter lim="800000"/>
          </a:ln>
        </p:spPr>
        <p:txBody>
          <a:bodyPr wrap="square" rtlCol="0" anchor="ctr">
            <a:spAutoFit/>
          </a:bodyPr>
          <a:lstStyle/>
          <a:p>
            <a:pPr algn="ctr"/>
            <a:endParaRPr lang="zh-CN" altLang="en-US">
              <a:solidFill>
                <a:srgbClr val="FF0000"/>
              </a:solidFill>
              <a:latin typeface="微软雅黑" panose="020B0503020204020204" pitchFamily="34" charset="-122"/>
              <a:ea typeface="微软雅黑" panose="020B0503020204020204" pitchFamily="34" charset="-122"/>
            </a:endParaRPr>
          </a:p>
        </p:txBody>
      </p:sp>
      <p:sp>
        <p:nvSpPr>
          <p:cNvPr id="83" name="箭头: 上 82">
            <a:extLst>
              <a:ext uri="{FF2B5EF4-FFF2-40B4-BE49-F238E27FC236}">
                <a16:creationId xmlns:a16="http://schemas.microsoft.com/office/drawing/2014/main" id="{91792627-428D-110F-F3C4-C0F4B05676D7}"/>
              </a:ext>
            </a:extLst>
          </p:cNvPr>
          <p:cNvSpPr/>
          <p:nvPr/>
        </p:nvSpPr>
        <p:spPr bwMode="auto">
          <a:xfrm>
            <a:off x="9484429" y="3916520"/>
            <a:ext cx="579343" cy="292148"/>
          </a:xfrm>
          <a:prstGeom prst="upArrow">
            <a:avLst/>
          </a:prstGeom>
          <a:solidFill>
            <a:schemeClr val="tx2">
              <a:lumMod val="40000"/>
              <a:lumOff val="60000"/>
            </a:schemeClr>
          </a:solidFill>
          <a:ln w="9525">
            <a:noFill/>
            <a:miter lim="800000"/>
          </a:ln>
        </p:spPr>
        <p:txBody>
          <a:bodyPr wrap="square" rtlCol="0" anchor="ctr">
            <a:spAutoFit/>
          </a:bodyPr>
          <a:lstStyle/>
          <a:p>
            <a:pPr algn="ctr"/>
            <a:endParaRPr lang="zh-CN" altLang="en-US">
              <a:solidFill>
                <a:srgbClr val="FF0000"/>
              </a:solidFill>
              <a:latin typeface="微软雅黑" panose="020B0503020204020204" pitchFamily="34" charset="-122"/>
              <a:ea typeface="微软雅黑" panose="020B0503020204020204" pitchFamily="34" charset="-122"/>
            </a:endParaRPr>
          </a:p>
        </p:txBody>
      </p:sp>
      <p:sp>
        <p:nvSpPr>
          <p:cNvPr id="84" name="文本框 83">
            <a:extLst>
              <a:ext uri="{FF2B5EF4-FFF2-40B4-BE49-F238E27FC236}">
                <a16:creationId xmlns:a16="http://schemas.microsoft.com/office/drawing/2014/main" id="{0AA8C1CA-A4B9-03F6-F1C0-B5A3351B71C1}"/>
              </a:ext>
            </a:extLst>
          </p:cNvPr>
          <p:cNvSpPr txBox="1"/>
          <p:nvPr/>
        </p:nvSpPr>
        <p:spPr>
          <a:xfrm>
            <a:off x="1830408" y="4019642"/>
            <a:ext cx="804870" cy="246221"/>
          </a:xfrm>
          <a:prstGeom prst="rect">
            <a:avLst/>
          </a:prstGeom>
          <a:noFill/>
        </p:spPr>
        <p:txBody>
          <a:bodyPr wrap="square" rtlCol="0">
            <a:spAutoFit/>
          </a:bodyPr>
          <a:lstStyle/>
          <a:p>
            <a:pPr algn="ctr"/>
            <a:r>
              <a:rPr lang="zh-CN" altLang="en-US" sz="1000" dirty="0"/>
              <a:t>计划管理</a:t>
            </a:r>
          </a:p>
        </p:txBody>
      </p:sp>
      <p:sp>
        <p:nvSpPr>
          <p:cNvPr id="85" name="文本框 84">
            <a:extLst>
              <a:ext uri="{FF2B5EF4-FFF2-40B4-BE49-F238E27FC236}">
                <a16:creationId xmlns:a16="http://schemas.microsoft.com/office/drawing/2014/main" id="{2619A4B3-280B-A2F1-7F20-9225DC0CEA77}"/>
              </a:ext>
            </a:extLst>
          </p:cNvPr>
          <p:cNvSpPr txBox="1"/>
          <p:nvPr/>
        </p:nvSpPr>
        <p:spPr>
          <a:xfrm>
            <a:off x="5650131" y="4019895"/>
            <a:ext cx="804870" cy="246221"/>
          </a:xfrm>
          <a:prstGeom prst="rect">
            <a:avLst/>
          </a:prstGeom>
          <a:noFill/>
        </p:spPr>
        <p:txBody>
          <a:bodyPr wrap="square" rtlCol="0">
            <a:spAutoFit/>
          </a:bodyPr>
          <a:lstStyle/>
          <a:p>
            <a:pPr algn="ctr"/>
            <a:r>
              <a:rPr lang="zh-CN" altLang="en-US" sz="1000" dirty="0"/>
              <a:t>生产管理</a:t>
            </a:r>
          </a:p>
        </p:txBody>
      </p:sp>
      <p:sp>
        <p:nvSpPr>
          <p:cNvPr id="86" name="文本框 85">
            <a:extLst>
              <a:ext uri="{FF2B5EF4-FFF2-40B4-BE49-F238E27FC236}">
                <a16:creationId xmlns:a16="http://schemas.microsoft.com/office/drawing/2014/main" id="{07C487C9-8A72-E7EE-A364-C0ECE2E51A3C}"/>
              </a:ext>
            </a:extLst>
          </p:cNvPr>
          <p:cNvSpPr txBox="1"/>
          <p:nvPr/>
        </p:nvSpPr>
        <p:spPr>
          <a:xfrm>
            <a:off x="9384752" y="4000205"/>
            <a:ext cx="804870" cy="246221"/>
          </a:xfrm>
          <a:prstGeom prst="rect">
            <a:avLst/>
          </a:prstGeom>
          <a:noFill/>
        </p:spPr>
        <p:txBody>
          <a:bodyPr wrap="square" rtlCol="0">
            <a:spAutoFit/>
          </a:bodyPr>
          <a:lstStyle/>
          <a:p>
            <a:pPr algn="ctr"/>
            <a:r>
              <a:rPr lang="zh-CN" altLang="en-US" sz="1000" dirty="0"/>
              <a:t>销售管理</a:t>
            </a:r>
          </a:p>
        </p:txBody>
      </p:sp>
    </p:spTree>
    <p:extLst>
      <p:ext uri="{BB962C8B-B14F-4D97-AF65-F5344CB8AC3E}">
        <p14:creationId xmlns:p14="http://schemas.microsoft.com/office/powerpoint/2010/main" val="4050438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E4BEC0-BC19-E049-C3C1-27C89B0392A9}"/>
              </a:ext>
            </a:extLst>
          </p:cNvPr>
          <p:cNvSpPr>
            <a:spLocks noGrp="1"/>
          </p:cNvSpPr>
          <p:nvPr>
            <p:ph type="title"/>
          </p:nvPr>
        </p:nvSpPr>
        <p:spPr/>
        <p:txBody>
          <a:bodyPr/>
          <a:lstStyle/>
          <a:p>
            <a:r>
              <a:rPr lang="zh-CN" altLang="en-US" dirty="0"/>
              <a:t>数字化转型整合企业核心能力</a:t>
            </a:r>
          </a:p>
        </p:txBody>
      </p:sp>
      <p:sp>
        <p:nvSpPr>
          <p:cNvPr id="3" name="灯片编号占位符 2">
            <a:extLst>
              <a:ext uri="{FF2B5EF4-FFF2-40B4-BE49-F238E27FC236}">
                <a16:creationId xmlns:a16="http://schemas.microsoft.com/office/drawing/2014/main" id="{73F60080-786B-6B2F-729B-7245411451B5}"/>
              </a:ext>
            </a:extLst>
          </p:cNvPr>
          <p:cNvSpPr>
            <a:spLocks noGrp="1"/>
          </p:cNvSpPr>
          <p:nvPr>
            <p:ph type="sldNum" sz="quarter" idx="11"/>
          </p:nvPr>
        </p:nvSpPr>
        <p:spPr/>
        <p:txBody>
          <a:bodyPr/>
          <a:lstStyle/>
          <a:p>
            <a:pPr>
              <a:defRPr/>
            </a:pPr>
            <a:fld id="{5B42691A-E990-414D-A465-E13E568B6666}" type="slidenum">
              <a:rPr lang="en-US" altLang="zh-CN" smtClean="0"/>
              <a:t>17</a:t>
            </a:fld>
            <a:endParaRPr lang="en-US" altLang="zh-CN"/>
          </a:p>
        </p:txBody>
      </p:sp>
      <p:graphicFrame>
        <p:nvGraphicFramePr>
          <p:cNvPr id="11" name="图示 10">
            <a:extLst>
              <a:ext uri="{FF2B5EF4-FFF2-40B4-BE49-F238E27FC236}">
                <a16:creationId xmlns:a16="http://schemas.microsoft.com/office/drawing/2014/main" id="{EC0E3402-63D6-EB26-9363-D0F4025EF7DE}"/>
              </a:ext>
            </a:extLst>
          </p:cNvPr>
          <p:cNvGraphicFramePr/>
          <p:nvPr>
            <p:extLst>
              <p:ext uri="{D42A27DB-BD31-4B8C-83A1-F6EECF244321}">
                <p14:modId xmlns:p14="http://schemas.microsoft.com/office/powerpoint/2010/main" val="534244945"/>
              </p:ext>
            </p:extLst>
          </p:nvPr>
        </p:nvGraphicFramePr>
        <p:xfrm>
          <a:off x="1625463" y="1457427"/>
          <a:ext cx="8941074" cy="4647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4796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E4BEC0-BC19-E049-C3C1-27C89B0392A9}"/>
              </a:ext>
            </a:extLst>
          </p:cNvPr>
          <p:cNvSpPr>
            <a:spLocks noGrp="1"/>
          </p:cNvSpPr>
          <p:nvPr>
            <p:ph type="title"/>
          </p:nvPr>
        </p:nvSpPr>
        <p:spPr/>
        <p:txBody>
          <a:bodyPr/>
          <a:lstStyle/>
          <a:p>
            <a:r>
              <a:rPr lang="zh-CN" altLang="en-US" dirty="0"/>
              <a:t>数字化转型提高企业效率</a:t>
            </a:r>
          </a:p>
        </p:txBody>
      </p:sp>
      <p:sp>
        <p:nvSpPr>
          <p:cNvPr id="3" name="灯片编号占位符 2">
            <a:extLst>
              <a:ext uri="{FF2B5EF4-FFF2-40B4-BE49-F238E27FC236}">
                <a16:creationId xmlns:a16="http://schemas.microsoft.com/office/drawing/2014/main" id="{73F60080-786B-6B2F-729B-7245411451B5}"/>
              </a:ext>
            </a:extLst>
          </p:cNvPr>
          <p:cNvSpPr>
            <a:spLocks noGrp="1"/>
          </p:cNvSpPr>
          <p:nvPr>
            <p:ph type="sldNum" sz="quarter" idx="11"/>
          </p:nvPr>
        </p:nvSpPr>
        <p:spPr/>
        <p:txBody>
          <a:bodyPr/>
          <a:lstStyle/>
          <a:p>
            <a:pPr>
              <a:defRPr/>
            </a:pPr>
            <a:fld id="{5B42691A-E990-414D-A465-E13E568B6666}" type="slidenum">
              <a:rPr lang="en-US" altLang="zh-CN" smtClean="0"/>
              <a:t>18</a:t>
            </a:fld>
            <a:endParaRPr lang="en-US" altLang="zh-CN"/>
          </a:p>
        </p:txBody>
      </p:sp>
      <p:sp>
        <p:nvSpPr>
          <p:cNvPr id="4" name="文本占位符 4">
            <a:extLst>
              <a:ext uri="{FF2B5EF4-FFF2-40B4-BE49-F238E27FC236}">
                <a16:creationId xmlns:a16="http://schemas.microsoft.com/office/drawing/2014/main" id="{4E1C4A60-05CA-6005-618C-940B11E658D0}"/>
              </a:ext>
            </a:extLst>
          </p:cNvPr>
          <p:cNvSpPr txBox="1">
            <a:spLocks/>
          </p:cNvSpPr>
          <p:nvPr/>
        </p:nvSpPr>
        <p:spPr>
          <a:xfrm>
            <a:off x="1163520" y="5364584"/>
            <a:ext cx="9069387" cy="637132"/>
          </a:xfrm>
          <a:prstGeom prst="rect">
            <a:avLst/>
          </a:prstGeom>
        </p:spPr>
        <p:txBody>
          <a:bodyPr>
            <a:noAutofit/>
          </a:bodyPr>
          <a:lstStyle>
            <a:lvl1pPr marL="341630" indent="-341630" algn="l" rtl="0" eaLnBrk="0" fontAlgn="base" hangingPunct="0">
              <a:spcBef>
                <a:spcPct val="20000"/>
              </a:spcBef>
              <a:spcAft>
                <a:spcPct val="0"/>
              </a:spcAft>
              <a:buFont typeface="Wingdings" panose="05000000000000000000" pitchFamily="2" charset="2"/>
              <a:buChar char="Ø"/>
              <a:defRPr sz="2400" b="1">
                <a:solidFill>
                  <a:srgbClr val="0070C0"/>
                </a:solidFill>
                <a:latin typeface="+mn-lt"/>
                <a:ea typeface="微软雅黑" panose="020B0503020204020204" pitchFamily="34" charset="-122"/>
                <a:cs typeface="+mn-cs"/>
              </a:defRPr>
            </a:lvl1pPr>
            <a:lvl2pPr marL="741680" indent="-284480" algn="l" rtl="0" eaLnBrk="0" fontAlgn="base" hangingPunct="0">
              <a:spcBef>
                <a:spcPct val="20000"/>
              </a:spcBef>
              <a:spcAft>
                <a:spcPct val="0"/>
              </a:spcAft>
              <a:buSzPct val="50000"/>
              <a:buFont typeface="Wingdings" panose="05000000000000000000" pitchFamily="2" charset="2"/>
              <a:buChar char="n"/>
              <a:defRPr sz="2000" b="1">
                <a:solidFill>
                  <a:srgbClr val="0070C0"/>
                </a:solidFill>
                <a:latin typeface="+mn-lt"/>
                <a:ea typeface="微软雅黑" panose="020B0503020204020204" pitchFamily="34" charset="-122"/>
              </a:defRPr>
            </a:lvl2pPr>
            <a:lvl3pPr marL="1141730" indent="-227330" algn="l" rtl="0" eaLnBrk="0" fontAlgn="base" hangingPunct="0">
              <a:spcBef>
                <a:spcPct val="20000"/>
              </a:spcBef>
              <a:spcAft>
                <a:spcPct val="0"/>
              </a:spcAft>
              <a:buFont typeface="Wingdings" panose="05000000000000000000" pitchFamily="2" charset="2"/>
              <a:buChar char="ü"/>
              <a:defRPr sz="2400" b="1">
                <a:solidFill>
                  <a:srgbClr val="0070C0"/>
                </a:solidFill>
                <a:latin typeface="+mn-lt"/>
                <a:ea typeface="微软雅黑" panose="020B0503020204020204" pitchFamily="34" charset="-122"/>
              </a:defRPr>
            </a:lvl3pPr>
            <a:lvl4pPr marL="1598930" indent="-227330" algn="l" rtl="0" eaLnBrk="0" fontAlgn="base" hangingPunct="0">
              <a:spcBef>
                <a:spcPct val="20000"/>
              </a:spcBef>
              <a:spcAft>
                <a:spcPct val="0"/>
              </a:spcAft>
              <a:buChar char="–"/>
              <a:defRPr sz="1600" b="1">
                <a:solidFill>
                  <a:srgbClr val="0070C0"/>
                </a:solidFill>
                <a:latin typeface="+mn-lt"/>
                <a:ea typeface="微软雅黑" panose="020B0503020204020204" pitchFamily="34" charset="-122"/>
              </a:defRPr>
            </a:lvl4pPr>
            <a:lvl5pPr marL="2056130" indent="-227330" algn="l" rtl="0" eaLnBrk="0" fontAlgn="base" hangingPunct="0">
              <a:spcBef>
                <a:spcPct val="20000"/>
              </a:spcBef>
              <a:spcAft>
                <a:spcPct val="0"/>
              </a:spcAft>
              <a:buChar char="»"/>
              <a:defRPr sz="1600" b="1">
                <a:solidFill>
                  <a:srgbClr val="0070C0"/>
                </a:solidFill>
                <a:latin typeface="+mn-lt"/>
                <a:ea typeface="微软雅黑" panose="020B0503020204020204" pitchFamily="34" charset="-122"/>
              </a:defRPr>
            </a:lvl5pPr>
            <a:lvl6pPr marL="2514600" indent="-228600" algn="l" rtl="0" fontAlgn="base">
              <a:spcBef>
                <a:spcPct val="20000"/>
              </a:spcBef>
              <a:spcAft>
                <a:spcPct val="0"/>
              </a:spcAft>
              <a:buChar char="»"/>
              <a:defRPr sz="1600" b="1">
                <a:solidFill>
                  <a:srgbClr val="000066"/>
                </a:solidFill>
                <a:latin typeface="+mn-lt"/>
                <a:ea typeface="+mn-ea"/>
              </a:defRPr>
            </a:lvl6pPr>
            <a:lvl7pPr marL="2971800" indent="-228600" algn="l" rtl="0" fontAlgn="base">
              <a:spcBef>
                <a:spcPct val="20000"/>
              </a:spcBef>
              <a:spcAft>
                <a:spcPct val="0"/>
              </a:spcAft>
              <a:buChar char="»"/>
              <a:defRPr sz="1600" b="1">
                <a:solidFill>
                  <a:srgbClr val="000066"/>
                </a:solidFill>
                <a:latin typeface="+mn-lt"/>
                <a:ea typeface="+mn-ea"/>
              </a:defRPr>
            </a:lvl7pPr>
            <a:lvl8pPr marL="3429000" indent="-228600" algn="l" rtl="0" fontAlgn="base">
              <a:spcBef>
                <a:spcPct val="20000"/>
              </a:spcBef>
              <a:spcAft>
                <a:spcPct val="0"/>
              </a:spcAft>
              <a:buChar char="»"/>
              <a:defRPr sz="1600" b="1">
                <a:solidFill>
                  <a:srgbClr val="000066"/>
                </a:solidFill>
                <a:latin typeface="+mn-lt"/>
                <a:ea typeface="+mn-ea"/>
              </a:defRPr>
            </a:lvl8pPr>
            <a:lvl9pPr marL="3886200" indent="-228600" algn="l" rtl="0" fontAlgn="base">
              <a:spcBef>
                <a:spcPct val="20000"/>
              </a:spcBef>
              <a:spcAft>
                <a:spcPct val="0"/>
              </a:spcAft>
              <a:buChar char="»"/>
              <a:defRPr sz="1600" b="1">
                <a:solidFill>
                  <a:srgbClr val="000066"/>
                </a:solidFill>
                <a:latin typeface="+mn-lt"/>
                <a:ea typeface="+mn-ea"/>
              </a:defRPr>
            </a:lvl9pPr>
          </a:lstStyle>
          <a:p>
            <a:pPr defTabSz="914400"/>
            <a:r>
              <a:rPr lang="zh-CN" altLang="en-US" sz="1800" b="0" kern="0" dirty="0">
                <a:solidFill>
                  <a:schemeClr val="tx1">
                    <a:lumMod val="65000"/>
                    <a:lumOff val="35000"/>
                  </a:schemeClr>
                </a:solidFill>
                <a:latin typeface="+mn-ea"/>
                <a:ea typeface="+mn-ea"/>
              </a:rPr>
              <a:t>企业转型数字化主要解决的是企业运行效率问题。</a:t>
            </a:r>
            <a:endParaRPr lang="en-US" altLang="zh-CN" sz="1800" b="0" kern="0" dirty="0">
              <a:solidFill>
                <a:schemeClr val="tx1">
                  <a:lumMod val="65000"/>
                  <a:lumOff val="35000"/>
                </a:schemeClr>
              </a:solidFill>
              <a:latin typeface="+mn-ea"/>
              <a:ea typeface="+mn-ea"/>
            </a:endParaRPr>
          </a:p>
          <a:p>
            <a:pPr defTabSz="914400"/>
            <a:r>
              <a:rPr lang="zh-CN" altLang="en-US" sz="1800" b="0" dirty="0">
                <a:solidFill>
                  <a:schemeClr val="tx1">
                    <a:lumMod val="65000"/>
                    <a:lumOff val="35000"/>
                  </a:schemeClr>
                </a:solidFill>
                <a:latin typeface="+mn-ea"/>
                <a:ea typeface="+mn-ea"/>
              </a:rPr>
              <a:t>用数字化打通全链路的连接关系，使企业借助数字化手段，提升快速反应能力。</a:t>
            </a:r>
          </a:p>
        </p:txBody>
      </p:sp>
      <p:graphicFrame>
        <p:nvGraphicFramePr>
          <p:cNvPr id="6" name="图示 5">
            <a:extLst>
              <a:ext uri="{FF2B5EF4-FFF2-40B4-BE49-F238E27FC236}">
                <a16:creationId xmlns:a16="http://schemas.microsoft.com/office/drawing/2014/main" id="{09B44816-BBA7-71FF-1011-5583F1A76FFD}"/>
              </a:ext>
            </a:extLst>
          </p:cNvPr>
          <p:cNvGraphicFramePr/>
          <p:nvPr>
            <p:extLst>
              <p:ext uri="{D42A27DB-BD31-4B8C-83A1-F6EECF244321}">
                <p14:modId xmlns:p14="http://schemas.microsoft.com/office/powerpoint/2010/main" val="795745085"/>
              </p:ext>
            </p:extLst>
          </p:nvPr>
        </p:nvGraphicFramePr>
        <p:xfrm>
          <a:off x="3525766" y="1595718"/>
          <a:ext cx="4354210" cy="32810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3945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E4BEC0-BC19-E049-C3C1-27C89B0392A9}"/>
              </a:ext>
            </a:extLst>
          </p:cNvPr>
          <p:cNvSpPr>
            <a:spLocks noGrp="1"/>
          </p:cNvSpPr>
          <p:nvPr>
            <p:ph type="title"/>
          </p:nvPr>
        </p:nvSpPr>
        <p:spPr/>
        <p:txBody>
          <a:bodyPr/>
          <a:lstStyle/>
          <a:p>
            <a:r>
              <a:rPr lang="zh-CN" altLang="en-US" dirty="0"/>
              <a:t>案例分享</a:t>
            </a:r>
          </a:p>
        </p:txBody>
      </p:sp>
      <p:sp>
        <p:nvSpPr>
          <p:cNvPr id="3" name="灯片编号占位符 2">
            <a:extLst>
              <a:ext uri="{FF2B5EF4-FFF2-40B4-BE49-F238E27FC236}">
                <a16:creationId xmlns:a16="http://schemas.microsoft.com/office/drawing/2014/main" id="{73F60080-786B-6B2F-729B-7245411451B5}"/>
              </a:ext>
            </a:extLst>
          </p:cNvPr>
          <p:cNvSpPr>
            <a:spLocks noGrp="1"/>
          </p:cNvSpPr>
          <p:nvPr>
            <p:ph type="sldNum" sz="quarter" idx="11"/>
          </p:nvPr>
        </p:nvSpPr>
        <p:spPr/>
        <p:txBody>
          <a:bodyPr/>
          <a:lstStyle/>
          <a:p>
            <a:pPr>
              <a:defRPr/>
            </a:pPr>
            <a:fld id="{5B42691A-E990-414D-A465-E13E568B6666}" type="slidenum">
              <a:rPr lang="en-US" altLang="zh-CN" smtClean="0"/>
              <a:t>19</a:t>
            </a:fld>
            <a:endParaRPr lang="en-US" altLang="zh-CN"/>
          </a:p>
        </p:txBody>
      </p:sp>
      <p:pic>
        <p:nvPicPr>
          <p:cNvPr id="77" name="图片 76">
            <a:extLst>
              <a:ext uri="{FF2B5EF4-FFF2-40B4-BE49-F238E27FC236}">
                <a16:creationId xmlns:a16="http://schemas.microsoft.com/office/drawing/2014/main" id="{4F108C03-5F3F-0224-9A1E-9693CF3CFA4C}"/>
              </a:ext>
            </a:extLst>
          </p:cNvPr>
          <p:cNvPicPr>
            <a:picLocks noChangeAspect="1"/>
          </p:cNvPicPr>
          <p:nvPr/>
        </p:nvPicPr>
        <p:blipFill>
          <a:blip r:embed="rId2"/>
          <a:stretch>
            <a:fillRect/>
          </a:stretch>
        </p:blipFill>
        <p:spPr>
          <a:xfrm>
            <a:off x="706496" y="1677415"/>
            <a:ext cx="10599577" cy="3764161"/>
          </a:xfrm>
          <a:prstGeom prst="rect">
            <a:avLst/>
          </a:prstGeom>
        </p:spPr>
      </p:pic>
    </p:spTree>
    <p:extLst>
      <p:ext uri="{BB962C8B-B14F-4D97-AF65-F5344CB8AC3E}">
        <p14:creationId xmlns:p14="http://schemas.microsoft.com/office/powerpoint/2010/main" val="3065898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E4BEC0-BC19-E049-C3C1-27C89B0392A9}"/>
              </a:ext>
            </a:extLst>
          </p:cNvPr>
          <p:cNvSpPr>
            <a:spLocks noGrp="1"/>
          </p:cNvSpPr>
          <p:nvPr>
            <p:ph type="title"/>
          </p:nvPr>
        </p:nvSpPr>
        <p:spPr/>
        <p:txBody>
          <a:bodyPr/>
          <a:lstStyle/>
          <a:p>
            <a:r>
              <a:rPr lang="zh-CN" altLang="en-US" dirty="0"/>
              <a:t>行业现状</a:t>
            </a:r>
          </a:p>
        </p:txBody>
      </p:sp>
      <p:sp>
        <p:nvSpPr>
          <p:cNvPr id="3" name="灯片编号占位符 2">
            <a:extLst>
              <a:ext uri="{FF2B5EF4-FFF2-40B4-BE49-F238E27FC236}">
                <a16:creationId xmlns:a16="http://schemas.microsoft.com/office/drawing/2014/main" id="{73F60080-786B-6B2F-729B-7245411451B5}"/>
              </a:ext>
            </a:extLst>
          </p:cNvPr>
          <p:cNvSpPr>
            <a:spLocks noGrp="1"/>
          </p:cNvSpPr>
          <p:nvPr>
            <p:ph type="sldNum" sz="quarter" idx="11"/>
          </p:nvPr>
        </p:nvSpPr>
        <p:spPr/>
        <p:txBody>
          <a:bodyPr/>
          <a:lstStyle/>
          <a:p>
            <a:pPr>
              <a:defRPr/>
            </a:pPr>
            <a:fld id="{5B42691A-E990-414D-A465-E13E568B6666}" type="slidenum">
              <a:rPr lang="en-US" altLang="zh-CN" smtClean="0"/>
              <a:t>2</a:t>
            </a:fld>
            <a:endParaRPr lang="en-US" altLang="zh-CN"/>
          </a:p>
        </p:txBody>
      </p:sp>
      <p:grpSp>
        <p:nvGrpSpPr>
          <p:cNvPr id="10" name="组合 9">
            <a:extLst>
              <a:ext uri="{FF2B5EF4-FFF2-40B4-BE49-F238E27FC236}">
                <a16:creationId xmlns:a16="http://schemas.microsoft.com/office/drawing/2014/main" id="{DF20260B-64F8-6784-507A-B7EACE166BA2}"/>
              </a:ext>
            </a:extLst>
          </p:cNvPr>
          <p:cNvGrpSpPr/>
          <p:nvPr/>
        </p:nvGrpSpPr>
        <p:grpSpPr>
          <a:xfrm>
            <a:off x="981503" y="2616341"/>
            <a:ext cx="5205697" cy="3337299"/>
            <a:chOff x="1077939" y="1969807"/>
            <a:chExt cx="5205697" cy="3337299"/>
          </a:xfrm>
        </p:grpSpPr>
        <p:pic>
          <p:nvPicPr>
            <p:cNvPr id="5" name="图片 4">
              <a:extLst>
                <a:ext uri="{FF2B5EF4-FFF2-40B4-BE49-F238E27FC236}">
                  <a16:creationId xmlns:a16="http://schemas.microsoft.com/office/drawing/2014/main" id="{3CCD013E-FA91-9116-BA77-C5E8ABA15E94}"/>
                </a:ext>
              </a:extLst>
            </p:cNvPr>
            <p:cNvPicPr>
              <a:picLocks noChangeAspect="1"/>
            </p:cNvPicPr>
            <p:nvPr/>
          </p:nvPicPr>
          <p:blipFill>
            <a:blip r:embed="rId2"/>
            <a:stretch>
              <a:fillRect/>
            </a:stretch>
          </p:blipFill>
          <p:spPr>
            <a:xfrm>
              <a:off x="1077939" y="1969807"/>
              <a:ext cx="5088871" cy="3032499"/>
            </a:xfrm>
            <a:prstGeom prst="rect">
              <a:avLst/>
            </a:prstGeom>
          </p:spPr>
        </p:pic>
        <p:sp>
          <p:nvSpPr>
            <p:cNvPr id="6" name="文本框 5">
              <a:extLst>
                <a:ext uri="{FF2B5EF4-FFF2-40B4-BE49-F238E27FC236}">
                  <a16:creationId xmlns:a16="http://schemas.microsoft.com/office/drawing/2014/main" id="{FCFB7457-221E-6139-16B3-14CB0CEC4493}"/>
                </a:ext>
              </a:extLst>
            </p:cNvPr>
            <p:cNvSpPr txBox="1"/>
            <p:nvPr/>
          </p:nvSpPr>
          <p:spPr>
            <a:xfrm>
              <a:off x="3690269" y="4973617"/>
              <a:ext cx="2593367" cy="333489"/>
            </a:xfrm>
            <a:prstGeom prst="rect">
              <a:avLst/>
            </a:prstGeom>
            <a:noFill/>
          </p:spPr>
          <p:txBody>
            <a:bodyPr wrap="square" rtlCol="0">
              <a:spAutoFit/>
            </a:bodyPr>
            <a:lstStyle/>
            <a:p>
              <a:pPr>
                <a:lnSpc>
                  <a:spcPct val="150000"/>
                </a:lnSpc>
              </a:pPr>
              <a:r>
                <a:rPr lang="zh-CN" altLang="en-US" sz="1200" b="0" i="0" dirty="0">
                  <a:solidFill>
                    <a:srgbClr val="333333"/>
                  </a:solidFill>
                  <a:effectLst/>
                  <a:latin typeface="-apple-system"/>
                </a:rPr>
                <a:t>资料来源：工信部、智研咨询整理</a:t>
              </a:r>
              <a:endParaRPr lang="zh-CN" altLang="en-US" sz="1200" dirty="0"/>
            </a:p>
          </p:txBody>
        </p:sp>
      </p:grpSp>
      <p:sp>
        <p:nvSpPr>
          <p:cNvPr id="7" name="文本框 6">
            <a:extLst>
              <a:ext uri="{FF2B5EF4-FFF2-40B4-BE49-F238E27FC236}">
                <a16:creationId xmlns:a16="http://schemas.microsoft.com/office/drawing/2014/main" id="{319E6072-890A-4548-2BC6-2DEE36A16462}"/>
              </a:ext>
            </a:extLst>
          </p:cNvPr>
          <p:cNvSpPr txBox="1"/>
          <p:nvPr/>
        </p:nvSpPr>
        <p:spPr>
          <a:xfrm>
            <a:off x="849080" y="1361556"/>
            <a:ext cx="10169558" cy="869533"/>
          </a:xfrm>
          <a:prstGeom prst="rect">
            <a:avLst/>
          </a:prstGeom>
          <a:noFill/>
        </p:spPr>
        <p:txBody>
          <a:bodyPr wrap="square" rtlCol="0">
            <a:spAutoFit/>
          </a:bodyPr>
          <a:lstStyle>
            <a:defPPr>
              <a:defRPr lang="en-US"/>
            </a:defPPr>
            <a:lvl1pPr>
              <a:lnSpc>
                <a:spcPct val="150000"/>
              </a:lnSpc>
            </a:lvl1pPr>
          </a:lstStyle>
          <a:p>
            <a:pPr marL="285750" indent="-285750">
              <a:buFont typeface="Wingdings" panose="05000000000000000000" pitchFamily="2" charset="2"/>
              <a:buChar char="Ø"/>
            </a:pPr>
            <a:r>
              <a:rPr lang="zh-CN" altLang="en-US" dirty="0"/>
              <a:t>粮油、食品类商品零售类值累计值</a:t>
            </a:r>
            <a:r>
              <a:rPr lang="en-US" altLang="zh-CN" dirty="0"/>
              <a:t>2021</a:t>
            </a:r>
            <a:r>
              <a:rPr lang="zh-CN" altLang="en-US" dirty="0"/>
              <a:t>年达到</a:t>
            </a:r>
            <a:r>
              <a:rPr lang="en-US" altLang="zh-CN" dirty="0"/>
              <a:t>16759.1</a:t>
            </a:r>
            <a:r>
              <a:rPr lang="zh-CN" altLang="en-US" dirty="0"/>
              <a:t>亿元，同比增长</a:t>
            </a:r>
            <a:r>
              <a:rPr lang="en-US" altLang="zh-CN" dirty="0"/>
              <a:t>9.66%</a:t>
            </a:r>
            <a:r>
              <a:rPr lang="zh-CN" altLang="en-US" dirty="0"/>
              <a:t>。</a:t>
            </a:r>
            <a:r>
              <a:rPr lang="en-US" altLang="zh-CN" dirty="0"/>
              <a:t> </a:t>
            </a:r>
          </a:p>
          <a:p>
            <a:pPr marL="285750" indent="-285750">
              <a:buFont typeface="Wingdings" panose="05000000000000000000" pitchFamily="2" charset="2"/>
              <a:buChar char="Ø"/>
            </a:pPr>
            <a:r>
              <a:rPr lang="zh-CN" altLang="en-US" dirty="0"/>
              <a:t>功能食品（保健品）近几年稳步增长，</a:t>
            </a:r>
            <a:r>
              <a:rPr lang="en-US" altLang="zh-CN" dirty="0"/>
              <a:t>2021</a:t>
            </a:r>
            <a:r>
              <a:rPr lang="zh-CN" altLang="en-US" dirty="0"/>
              <a:t>年规模达到</a:t>
            </a:r>
            <a:r>
              <a:rPr lang="en-US" altLang="zh-CN" dirty="0"/>
              <a:t>3000</a:t>
            </a:r>
            <a:r>
              <a:rPr lang="zh-CN" altLang="en-US" dirty="0"/>
              <a:t>亿元。</a:t>
            </a:r>
          </a:p>
        </p:txBody>
      </p:sp>
      <p:pic>
        <p:nvPicPr>
          <p:cNvPr id="9" name="图片 8">
            <a:extLst>
              <a:ext uri="{FF2B5EF4-FFF2-40B4-BE49-F238E27FC236}">
                <a16:creationId xmlns:a16="http://schemas.microsoft.com/office/drawing/2014/main" id="{AAF6C943-3621-6538-1D2F-77BA600EF047}"/>
              </a:ext>
            </a:extLst>
          </p:cNvPr>
          <p:cNvPicPr>
            <a:picLocks noChangeAspect="1"/>
          </p:cNvPicPr>
          <p:nvPr/>
        </p:nvPicPr>
        <p:blipFill>
          <a:blip r:embed="rId3"/>
          <a:stretch>
            <a:fillRect/>
          </a:stretch>
        </p:blipFill>
        <p:spPr>
          <a:xfrm>
            <a:off x="6304026" y="2616341"/>
            <a:ext cx="4882103" cy="3337299"/>
          </a:xfrm>
          <a:prstGeom prst="rect">
            <a:avLst/>
          </a:prstGeom>
        </p:spPr>
      </p:pic>
    </p:spTree>
    <p:extLst>
      <p:ext uri="{BB962C8B-B14F-4D97-AF65-F5344CB8AC3E}">
        <p14:creationId xmlns:p14="http://schemas.microsoft.com/office/powerpoint/2010/main" val="1394287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E4BEC0-BC19-E049-C3C1-27C89B0392A9}"/>
              </a:ext>
            </a:extLst>
          </p:cNvPr>
          <p:cNvSpPr>
            <a:spLocks noGrp="1"/>
          </p:cNvSpPr>
          <p:nvPr>
            <p:ph type="title"/>
          </p:nvPr>
        </p:nvSpPr>
        <p:spPr/>
        <p:txBody>
          <a:bodyPr/>
          <a:lstStyle/>
          <a:p>
            <a:r>
              <a:rPr lang="zh-CN" altLang="en-US" dirty="0"/>
              <a:t>案例分享</a:t>
            </a:r>
          </a:p>
        </p:txBody>
      </p:sp>
      <p:sp>
        <p:nvSpPr>
          <p:cNvPr id="3" name="灯片编号占位符 2">
            <a:extLst>
              <a:ext uri="{FF2B5EF4-FFF2-40B4-BE49-F238E27FC236}">
                <a16:creationId xmlns:a16="http://schemas.microsoft.com/office/drawing/2014/main" id="{73F60080-786B-6B2F-729B-7245411451B5}"/>
              </a:ext>
            </a:extLst>
          </p:cNvPr>
          <p:cNvSpPr>
            <a:spLocks noGrp="1"/>
          </p:cNvSpPr>
          <p:nvPr>
            <p:ph type="sldNum" sz="quarter" idx="11"/>
          </p:nvPr>
        </p:nvSpPr>
        <p:spPr/>
        <p:txBody>
          <a:bodyPr/>
          <a:lstStyle/>
          <a:p>
            <a:pPr>
              <a:defRPr/>
            </a:pPr>
            <a:fld id="{5B42691A-E990-414D-A465-E13E568B6666}" type="slidenum">
              <a:rPr lang="en-US" altLang="zh-CN" smtClean="0"/>
              <a:t>20</a:t>
            </a:fld>
            <a:endParaRPr lang="en-US" altLang="zh-CN"/>
          </a:p>
        </p:txBody>
      </p:sp>
      <p:sp>
        <p:nvSpPr>
          <p:cNvPr id="4" name="TextBox 56">
            <a:extLst>
              <a:ext uri="{FF2B5EF4-FFF2-40B4-BE49-F238E27FC236}">
                <a16:creationId xmlns:a16="http://schemas.microsoft.com/office/drawing/2014/main" id="{9CD8728A-BFAB-9701-803F-FAA80F204222}"/>
              </a:ext>
            </a:extLst>
          </p:cNvPr>
          <p:cNvSpPr/>
          <p:nvPr/>
        </p:nvSpPr>
        <p:spPr>
          <a:xfrm>
            <a:off x="849080" y="4494110"/>
            <a:ext cx="10769024" cy="1621598"/>
          </a:xfrm>
          <a:prstGeom prst="rect">
            <a:avLst/>
          </a:prstGeom>
        </p:spPr>
        <p:txBody>
          <a:bodyPr vert="horz" wrap="square" lIns="91440" tIns="45720" rIns="91440" bIns="45720" rtlCol="0" anchor="t">
            <a:spAutoFit/>
          </a:bodyPr>
          <a:lstStyle/>
          <a:p>
            <a:pPr marL="285750" lvl="0" indent="-285750" fontAlgn="auto">
              <a:lnSpc>
                <a:spcPct val="120000"/>
              </a:lnSpc>
              <a:spcBef>
                <a:spcPts val="0"/>
              </a:spcBef>
              <a:spcAft>
                <a:spcPts val="0"/>
              </a:spcAft>
              <a:buFont typeface="Wingdings" panose="05000000000000000000" pitchFamily="2" charset="2"/>
              <a:buChar char="u"/>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ea"/>
              </a:rPr>
              <a:t>搭建区块链防伪溯源认证平台，形成基地认证、流通追溯、数字新零售、订单式生产、数字化交易等全产业链智能化服务。</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ea"/>
            </a:endParaRPr>
          </a:p>
          <a:p>
            <a:pPr lvl="0" fontAlgn="auto">
              <a:lnSpc>
                <a:spcPct val="120000"/>
              </a:lnSpc>
              <a:spcBef>
                <a:spcPts val="0"/>
              </a:spcBef>
              <a:spcAft>
                <a:spcPts val="0"/>
              </a:spcAft>
              <a:defRPr/>
            </a:pP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ea"/>
            </a:endParaRPr>
          </a:p>
          <a:p>
            <a:pPr marL="285750" lvl="0" indent="-285750" fontAlgn="auto">
              <a:lnSpc>
                <a:spcPct val="120000"/>
              </a:lnSpc>
              <a:spcBef>
                <a:spcPts val="0"/>
              </a:spcBef>
              <a:spcAft>
                <a:spcPts val="0"/>
              </a:spcAft>
              <a:buFont typeface="Wingdings" panose="05000000000000000000" pitchFamily="2" charset="2"/>
              <a:buChar char="u"/>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ea"/>
              </a:rPr>
              <a:t>搭建大数据平台，数据科技反哺产业，打通供给端与消费端之间的通道。通过物联网终端介质“一品一码”的形式，精准地采集商品信息、企业信息、溯源信息、消费数据等可信数据，通过大数据分析和数据挖掘，指导食醋的生产、营销、渠道等策略。</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ea"/>
            </a:endParaRPr>
          </a:p>
          <a:p>
            <a:pPr marL="285750" lvl="0" indent="-285750" fontAlgn="auto">
              <a:lnSpc>
                <a:spcPct val="120000"/>
              </a:lnSpc>
              <a:spcBef>
                <a:spcPts val="0"/>
              </a:spcBef>
              <a:spcAft>
                <a:spcPts val="0"/>
              </a:spcAft>
              <a:buFont typeface="Wingdings" panose="05000000000000000000" pitchFamily="2" charset="2"/>
              <a:buChar char="u"/>
              <a:defRPr/>
            </a:pPr>
            <a:endParaRPr lang="en-US" altLang="ja-JP" sz="14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ea"/>
            </a:endParaRPr>
          </a:p>
          <a:p>
            <a:pPr marL="285750" lvl="0" indent="-285750" fontAlgn="auto">
              <a:lnSpc>
                <a:spcPct val="120000"/>
              </a:lnSpc>
              <a:spcBef>
                <a:spcPts val="0"/>
              </a:spcBef>
              <a:spcAft>
                <a:spcPts val="0"/>
              </a:spcAft>
              <a:buFont typeface="Wingdings" panose="05000000000000000000" pitchFamily="2" charset="2"/>
              <a:buChar char="u"/>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ea"/>
              </a:rPr>
              <a:t>构建产业数字化能力的评价体系，可以通过平台数据定量和定性分析产业、企业、产品、市场需求等。</a:t>
            </a:r>
            <a:endParaRPr lang="en-US" altLang="ja-JP" sz="14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ea"/>
            </a:endParaRPr>
          </a:p>
        </p:txBody>
      </p:sp>
      <p:pic>
        <p:nvPicPr>
          <p:cNvPr id="5" name="Picture 2">
            <a:extLst>
              <a:ext uri="{FF2B5EF4-FFF2-40B4-BE49-F238E27FC236}">
                <a16:creationId xmlns:a16="http://schemas.microsoft.com/office/drawing/2014/main" id="{C5E657EE-5C1E-335B-E0F1-A85E2B1C9B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0548" y="1263016"/>
            <a:ext cx="7126022" cy="2818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0120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2549342" y="2705725"/>
            <a:ext cx="739811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eaLnBrk="0" hangingPunct="0">
              <a:defRPr b="1">
                <a:solidFill>
                  <a:schemeClr val="tx1"/>
                </a:solidFill>
                <a:latin typeface="Arial" panose="020B0604020202020204" pitchFamily="34" charset="0"/>
                <a:ea typeface="黑体" panose="02010609060101010101" pitchFamily="49" charset="-122"/>
              </a:defRPr>
            </a:lvl1pPr>
            <a:lvl2pPr marL="742950" indent="-285750" eaLnBrk="0" hangingPunct="0">
              <a:defRPr b="1">
                <a:solidFill>
                  <a:schemeClr val="tx1"/>
                </a:solidFill>
                <a:latin typeface="Arial" panose="020B0604020202020204" pitchFamily="34" charset="0"/>
                <a:ea typeface="黑体" panose="02010609060101010101" pitchFamily="49" charset="-122"/>
              </a:defRPr>
            </a:lvl2pPr>
            <a:lvl3pPr marL="1143000" indent="-228600" eaLnBrk="0" hangingPunct="0">
              <a:defRPr b="1">
                <a:solidFill>
                  <a:schemeClr val="tx1"/>
                </a:solidFill>
                <a:latin typeface="Arial" panose="020B0604020202020204" pitchFamily="34" charset="0"/>
                <a:ea typeface="黑体" panose="02010609060101010101" pitchFamily="49" charset="-122"/>
              </a:defRPr>
            </a:lvl3pPr>
            <a:lvl4pPr marL="1600200" indent="-228600" eaLnBrk="0" hangingPunct="0">
              <a:defRPr b="1">
                <a:solidFill>
                  <a:schemeClr val="tx1"/>
                </a:solidFill>
                <a:latin typeface="Arial" panose="020B0604020202020204" pitchFamily="34" charset="0"/>
                <a:ea typeface="黑体" panose="02010609060101010101" pitchFamily="49" charset="-122"/>
              </a:defRPr>
            </a:lvl4pPr>
            <a:lvl5pPr marL="2057400" indent="-228600" eaLnBrk="0" hangingPunct="0">
              <a:defRPr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黑体" panose="02010609060101010101" pitchFamily="49" charset="-122"/>
              </a:defRPr>
            </a:lvl9pPr>
          </a:lstStyle>
          <a:p>
            <a:pPr algn="ctr" eaLnBrk="1" hangingPunct="1">
              <a:spcBef>
                <a:spcPct val="50000"/>
              </a:spcBef>
            </a:pPr>
            <a:r>
              <a:rPr lang="zh-CN" altLang="en-US" sz="8800" dirty="0">
                <a:solidFill>
                  <a:srgbClr val="0070C0"/>
                </a:solidFill>
                <a:latin typeface="楷体" panose="02010609060101010101" pitchFamily="49" charset="-122"/>
                <a:ea typeface="楷体" panose="02010609060101010101" pitchFamily="49" charset="-122"/>
              </a:rPr>
              <a:t>谢谢聆听！</a:t>
            </a:r>
          </a:p>
        </p:txBody>
      </p:sp>
      <p:sp>
        <p:nvSpPr>
          <p:cNvPr id="5" name="灯片编号占位符 4"/>
          <p:cNvSpPr>
            <a:spLocks noGrp="1"/>
          </p:cNvSpPr>
          <p:nvPr>
            <p:ph type="sldNum" sz="quarter" idx="12"/>
          </p:nvPr>
        </p:nvSpPr>
        <p:spPr/>
        <p:txBody>
          <a:bodyPr/>
          <a:lstStyle/>
          <a:p>
            <a:pPr>
              <a:defRPr/>
            </a:pPr>
            <a:fld id="{D6E596BD-8F2A-417B-A1B0-DE770FAE6198}" type="slidenum">
              <a:rPr lang="en-US" altLang="zh-CN" smtClean="0"/>
              <a:t>21</a:t>
            </a:fld>
            <a:endParaRPr lang="en-US" altLang="zh-C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E4BEC0-BC19-E049-C3C1-27C89B0392A9}"/>
              </a:ext>
            </a:extLst>
          </p:cNvPr>
          <p:cNvSpPr>
            <a:spLocks noGrp="1"/>
          </p:cNvSpPr>
          <p:nvPr>
            <p:ph type="title"/>
          </p:nvPr>
        </p:nvSpPr>
        <p:spPr/>
        <p:txBody>
          <a:bodyPr/>
          <a:lstStyle/>
          <a:p>
            <a:r>
              <a:rPr lang="zh-CN" altLang="en-US" dirty="0"/>
              <a:t>市场问题</a:t>
            </a:r>
          </a:p>
        </p:txBody>
      </p:sp>
      <p:sp>
        <p:nvSpPr>
          <p:cNvPr id="3" name="灯片编号占位符 2">
            <a:extLst>
              <a:ext uri="{FF2B5EF4-FFF2-40B4-BE49-F238E27FC236}">
                <a16:creationId xmlns:a16="http://schemas.microsoft.com/office/drawing/2014/main" id="{73F60080-786B-6B2F-729B-7245411451B5}"/>
              </a:ext>
            </a:extLst>
          </p:cNvPr>
          <p:cNvSpPr>
            <a:spLocks noGrp="1"/>
          </p:cNvSpPr>
          <p:nvPr>
            <p:ph type="sldNum" sz="quarter" idx="11"/>
          </p:nvPr>
        </p:nvSpPr>
        <p:spPr/>
        <p:txBody>
          <a:bodyPr/>
          <a:lstStyle/>
          <a:p>
            <a:pPr>
              <a:defRPr/>
            </a:pPr>
            <a:fld id="{5B42691A-E990-414D-A465-E13E568B6666}" type="slidenum">
              <a:rPr lang="en-US" altLang="zh-CN" smtClean="0"/>
              <a:t>3</a:t>
            </a:fld>
            <a:endParaRPr lang="en-US" altLang="zh-CN"/>
          </a:p>
        </p:txBody>
      </p:sp>
      <p:pic>
        <p:nvPicPr>
          <p:cNvPr id="5" name="图片 4">
            <a:extLst>
              <a:ext uri="{FF2B5EF4-FFF2-40B4-BE49-F238E27FC236}">
                <a16:creationId xmlns:a16="http://schemas.microsoft.com/office/drawing/2014/main" id="{6AAA1E41-55F9-42FD-17DA-081D1F5F27B6}"/>
              </a:ext>
            </a:extLst>
          </p:cNvPr>
          <p:cNvPicPr>
            <a:picLocks noChangeAspect="1"/>
          </p:cNvPicPr>
          <p:nvPr/>
        </p:nvPicPr>
        <p:blipFill>
          <a:blip r:embed="rId2"/>
          <a:stretch>
            <a:fillRect/>
          </a:stretch>
        </p:blipFill>
        <p:spPr>
          <a:xfrm>
            <a:off x="5890820" y="1657885"/>
            <a:ext cx="5629435" cy="3058135"/>
          </a:xfrm>
          <a:prstGeom prst="rect">
            <a:avLst/>
          </a:prstGeom>
        </p:spPr>
      </p:pic>
      <p:sp>
        <p:nvSpPr>
          <p:cNvPr id="4" name="文本框 3">
            <a:extLst>
              <a:ext uri="{FF2B5EF4-FFF2-40B4-BE49-F238E27FC236}">
                <a16:creationId xmlns:a16="http://schemas.microsoft.com/office/drawing/2014/main" id="{91C1FFA1-ADD3-A9C8-E0B1-5C2CC0AE7CB2}"/>
              </a:ext>
            </a:extLst>
          </p:cNvPr>
          <p:cNvSpPr txBox="1"/>
          <p:nvPr/>
        </p:nvSpPr>
        <p:spPr>
          <a:xfrm>
            <a:off x="671745" y="1472040"/>
            <a:ext cx="4689149" cy="4109330"/>
          </a:xfrm>
          <a:prstGeom prst="rect">
            <a:avLst/>
          </a:prstGeom>
          <a:noFill/>
        </p:spPr>
        <p:txBody>
          <a:bodyPr wrap="square" rtlCol="0">
            <a:spAutoFit/>
          </a:bodyPr>
          <a:lstStyle>
            <a:defPPr>
              <a:defRPr lang="en-US"/>
            </a:defPPr>
            <a:lvl1pPr>
              <a:lnSpc>
                <a:spcPct val="150000"/>
              </a:lnSpc>
            </a:lvl1pPr>
          </a:lstStyle>
          <a:p>
            <a:pPr marL="285750" indent="-285750">
              <a:buFont typeface="Wingdings" panose="05000000000000000000" pitchFamily="2" charset="2"/>
              <a:buChar char="Ø"/>
            </a:pPr>
            <a:r>
              <a:rPr lang="en-US" altLang="zh-CN" sz="1600" b="0" i="0" dirty="0">
                <a:solidFill>
                  <a:srgbClr val="222222"/>
                </a:solidFill>
                <a:effectLst/>
                <a:latin typeface="arial" panose="020B0604020202020204" pitchFamily="34" charset="0"/>
              </a:rPr>
              <a:t>2021</a:t>
            </a:r>
            <a:r>
              <a:rPr lang="zh-CN" altLang="en-US" sz="1600" b="0" i="0" dirty="0">
                <a:solidFill>
                  <a:srgbClr val="222222"/>
                </a:solidFill>
                <a:effectLst/>
                <a:latin typeface="arial" panose="020B0604020202020204" pitchFamily="34" charset="0"/>
              </a:rPr>
              <a:t>年，全国市场监管部门通过全国</a:t>
            </a:r>
            <a:r>
              <a:rPr lang="en-US" altLang="zh-CN" sz="1600" b="0" i="0" dirty="0">
                <a:solidFill>
                  <a:srgbClr val="222222"/>
                </a:solidFill>
                <a:effectLst/>
                <a:latin typeface="arial" panose="020B0604020202020204" pitchFamily="34" charset="0"/>
              </a:rPr>
              <a:t>12315</a:t>
            </a:r>
            <a:r>
              <a:rPr lang="zh-CN" altLang="en-US" sz="1600" b="0" i="0" dirty="0">
                <a:solidFill>
                  <a:srgbClr val="222222"/>
                </a:solidFill>
                <a:effectLst/>
                <a:latin typeface="arial" panose="020B0604020202020204" pitchFamily="34" charset="0"/>
              </a:rPr>
              <a:t>平台</a:t>
            </a:r>
            <a:r>
              <a:rPr lang="zh-CN" altLang="en-US" sz="1600" dirty="0">
                <a:solidFill>
                  <a:srgbClr val="222222"/>
                </a:solidFill>
                <a:latin typeface="arial" panose="020B0604020202020204" pitchFamily="34" charset="0"/>
              </a:rPr>
              <a:t>各</a:t>
            </a:r>
            <a:r>
              <a:rPr lang="zh-CN" altLang="en-US" sz="1600" b="0" i="0" dirty="0">
                <a:solidFill>
                  <a:srgbClr val="222222"/>
                </a:solidFill>
                <a:effectLst/>
                <a:latin typeface="arial" panose="020B0604020202020204" pitchFamily="34" charset="0"/>
              </a:rPr>
              <a:t>渠道共受理消费者投诉举报咨询</a:t>
            </a:r>
            <a:r>
              <a:rPr lang="en-US" altLang="zh-CN" sz="1600" b="0" i="0" dirty="0">
                <a:solidFill>
                  <a:srgbClr val="222222"/>
                </a:solidFill>
                <a:effectLst/>
                <a:latin typeface="arial" panose="020B0604020202020204" pitchFamily="34" charset="0"/>
              </a:rPr>
              <a:t>2381.2</a:t>
            </a:r>
            <a:r>
              <a:rPr lang="zh-CN" altLang="en-US" sz="1600" b="0" i="0" dirty="0">
                <a:solidFill>
                  <a:srgbClr val="222222"/>
                </a:solidFill>
                <a:effectLst/>
                <a:latin typeface="arial" panose="020B0604020202020204" pitchFamily="34" charset="0"/>
              </a:rPr>
              <a:t>万件，同比增长</a:t>
            </a:r>
            <a:r>
              <a:rPr lang="en-US" altLang="zh-CN" sz="1600" b="0" i="0" dirty="0">
                <a:solidFill>
                  <a:srgbClr val="222222"/>
                </a:solidFill>
                <a:effectLst/>
                <a:latin typeface="arial" panose="020B0604020202020204" pitchFamily="34" charset="0"/>
              </a:rPr>
              <a:t>11.8%</a:t>
            </a:r>
          </a:p>
          <a:p>
            <a:endParaRPr lang="en-US" altLang="zh-CN" sz="1600" b="0" i="0" dirty="0">
              <a:solidFill>
                <a:srgbClr val="222222"/>
              </a:solidFill>
              <a:effectLst/>
              <a:latin typeface="arial" panose="020B0604020202020204" pitchFamily="34" charset="0"/>
            </a:endParaRPr>
          </a:p>
          <a:p>
            <a:pPr marL="285750" indent="-285750">
              <a:buFont typeface="Wingdings" panose="05000000000000000000" pitchFamily="2" charset="2"/>
              <a:buChar char="Ø"/>
            </a:pPr>
            <a:r>
              <a:rPr lang="zh-CN" altLang="en-US" sz="1600" b="0" i="0" dirty="0">
                <a:solidFill>
                  <a:srgbClr val="222222"/>
                </a:solidFill>
                <a:effectLst/>
                <a:latin typeface="arial" panose="020B0604020202020204" pitchFamily="34" charset="0"/>
              </a:rPr>
              <a:t>其中，</a:t>
            </a:r>
            <a:r>
              <a:rPr lang="zh-CN" altLang="en-US" sz="1600" b="1" i="0" dirty="0">
                <a:solidFill>
                  <a:schemeClr val="accent6">
                    <a:lumMod val="75000"/>
                  </a:schemeClr>
                </a:solidFill>
                <a:effectLst/>
                <a:latin typeface="arial" panose="020B0604020202020204" pitchFamily="34" charset="0"/>
              </a:rPr>
              <a:t>质量问题、</a:t>
            </a:r>
            <a:r>
              <a:rPr lang="zh-CN" altLang="en-US" sz="1600" b="0" i="0" dirty="0">
                <a:solidFill>
                  <a:srgbClr val="222222"/>
                </a:solidFill>
                <a:effectLst/>
                <a:latin typeface="arial" panose="020B0604020202020204" pitchFamily="34" charset="0"/>
              </a:rPr>
              <a:t>售后服务、合同问题、</a:t>
            </a:r>
            <a:r>
              <a:rPr lang="zh-CN" altLang="en-US" sz="1600" b="1" i="0" dirty="0">
                <a:solidFill>
                  <a:schemeClr val="accent6">
                    <a:lumMod val="75000"/>
                  </a:schemeClr>
                </a:solidFill>
                <a:effectLst/>
                <a:latin typeface="arial" panose="020B0604020202020204" pitchFamily="34" charset="0"/>
              </a:rPr>
              <a:t>食品安全、</a:t>
            </a:r>
            <a:r>
              <a:rPr lang="zh-CN" altLang="en-US" sz="1600" b="0" i="0" dirty="0">
                <a:solidFill>
                  <a:srgbClr val="222222"/>
                </a:solidFill>
                <a:effectLst/>
                <a:latin typeface="arial" panose="020B0604020202020204" pitchFamily="34" charset="0"/>
              </a:rPr>
              <a:t>广告问题等相对突出，分别占总投诉量的</a:t>
            </a:r>
            <a:r>
              <a:rPr lang="en-US" altLang="zh-CN" sz="1600" b="1" i="0" dirty="0">
                <a:solidFill>
                  <a:schemeClr val="accent6">
                    <a:lumMod val="75000"/>
                  </a:schemeClr>
                </a:solidFill>
                <a:effectLst/>
                <a:latin typeface="arial" panose="020B0604020202020204" pitchFamily="34" charset="0"/>
              </a:rPr>
              <a:t>23.5%</a:t>
            </a:r>
            <a:r>
              <a:rPr lang="zh-CN" altLang="en-US" sz="1600" b="0" i="0" dirty="0">
                <a:solidFill>
                  <a:schemeClr val="accent6">
                    <a:lumMod val="75000"/>
                  </a:schemeClr>
                </a:solidFill>
                <a:effectLst/>
                <a:latin typeface="arial" panose="020B0604020202020204" pitchFamily="34" charset="0"/>
              </a:rPr>
              <a:t>、</a:t>
            </a:r>
            <a:r>
              <a:rPr lang="en-US" altLang="zh-CN" sz="1600" b="0" i="0" dirty="0">
                <a:solidFill>
                  <a:srgbClr val="222222"/>
                </a:solidFill>
                <a:effectLst/>
                <a:latin typeface="arial" panose="020B0604020202020204" pitchFamily="34" charset="0"/>
              </a:rPr>
              <a:t>17.3%</a:t>
            </a:r>
            <a:r>
              <a:rPr lang="zh-CN" altLang="en-US" sz="1600" b="0" i="0" dirty="0">
                <a:solidFill>
                  <a:srgbClr val="222222"/>
                </a:solidFill>
                <a:effectLst/>
                <a:latin typeface="arial" panose="020B0604020202020204" pitchFamily="34" charset="0"/>
              </a:rPr>
              <a:t>、</a:t>
            </a:r>
            <a:r>
              <a:rPr lang="en-US" altLang="zh-CN" sz="1600" b="0" i="0" dirty="0">
                <a:solidFill>
                  <a:srgbClr val="222222"/>
                </a:solidFill>
                <a:effectLst/>
                <a:latin typeface="arial" panose="020B0604020202020204" pitchFamily="34" charset="0"/>
              </a:rPr>
              <a:t>9.6%</a:t>
            </a:r>
            <a:r>
              <a:rPr lang="zh-CN" altLang="en-US" sz="1600" b="0" i="0" dirty="0">
                <a:solidFill>
                  <a:srgbClr val="222222"/>
                </a:solidFill>
                <a:effectLst/>
                <a:latin typeface="arial" panose="020B0604020202020204" pitchFamily="34" charset="0"/>
              </a:rPr>
              <a:t>、</a:t>
            </a:r>
            <a:r>
              <a:rPr lang="en-US" altLang="zh-CN" sz="1600" b="1" i="0" dirty="0">
                <a:solidFill>
                  <a:schemeClr val="accent6">
                    <a:lumMod val="75000"/>
                  </a:schemeClr>
                </a:solidFill>
                <a:effectLst/>
                <a:latin typeface="arial" panose="020B0604020202020204" pitchFamily="34" charset="0"/>
              </a:rPr>
              <a:t>7.6%</a:t>
            </a:r>
            <a:r>
              <a:rPr lang="zh-CN" altLang="en-US" sz="1600" b="1" i="0" dirty="0">
                <a:solidFill>
                  <a:schemeClr val="accent6">
                    <a:lumMod val="75000"/>
                  </a:schemeClr>
                </a:solidFill>
                <a:effectLst/>
                <a:latin typeface="arial" panose="020B0604020202020204" pitchFamily="34" charset="0"/>
              </a:rPr>
              <a:t>、</a:t>
            </a:r>
            <a:r>
              <a:rPr lang="en-US" altLang="zh-CN" sz="1600" b="0" i="0" dirty="0">
                <a:solidFill>
                  <a:srgbClr val="222222"/>
                </a:solidFill>
                <a:effectLst/>
                <a:latin typeface="arial" panose="020B0604020202020204" pitchFamily="34" charset="0"/>
              </a:rPr>
              <a:t>4.3%</a:t>
            </a:r>
            <a:r>
              <a:rPr lang="zh-CN" altLang="en-US" sz="1600" b="0" i="0" dirty="0">
                <a:solidFill>
                  <a:srgbClr val="222222"/>
                </a:solidFill>
                <a:effectLst/>
                <a:latin typeface="arial" panose="020B0604020202020204" pitchFamily="34" charset="0"/>
              </a:rPr>
              <a:t>。</a:t>
            </a:r>
            <a:r>
              <a:rPr lang="zh-CN" altLang="en-US" sz="1600" b="1" i="0" dirty="0">
                <a:solidFill>
                  <a:schemeClr val="accent6">
                    <a:lumMod val="75000"/>
                  </a:schemeClr>
                </a:solidFill>
                <a:effectLst/>
                <a:latin typeface="arial" panose="020B0604020202020204" pitchFamily="34" charset="0"/>
              </a:rPr>
              <a:t>食品安全、质量问题、</a:t>
            </a:r>
            <a:r>
              <a:rPr lang="zh-CN" altLang="en-US" sz="1600" b="0" i="0" dirty="0">
                <a:solidFill>
                  <a:srgbClr val="222222"/>
                </a:solidFill>
                <a:effectLst/>
                <a:latin typeface="arial" panose="020B0604020202020204" pitchFamily="34" charset="0"/>
              </a:rPr>
              <a:t>售后服务、广告问题同比分别增长</a:t>
            </a:r>
            <a:r>
              <a:rPr lang="en-US" altLang="zh-CN" sz="1600" b="0" i="0" dirty="0">
                <a:solidFill>
                  <a:srgbClr val="222222"/>
                </a:solidFill>
                <a:effectLst/>
                <a:latin typeface="arial" panose="020B0604020202020204" pitchFamily="34" charset="0"/>
              </a:rPr>
              <a:t>93.8%</a:t>
            </a:r>
            <a:r>
              <a:rPr lang="zh-CN" altLang="en-US" sz="1600" b="0" i="0" dirty="0">
                <a:solidFill>
                  <a:srgbClr val="222222"/>
                </a:solidFill>
                <a:effectLst/>
                <a:latin typeface="arial" panose="020B0604020202020204" pitchFamily="34" charset="0"/>
              </a:rPr>
              <a:t>、</a:t>
            </a:r>
            <a:r>
              <a:rPr lang="en-US" altLang="zh-CN" sz="1600" b="0" i="0" dirty="0">
                <a:solidFill>
                  <a:srgbClr val="222222"/>
                </a:solidFill>
                <a:effectLst/>
                <a:latin typeface="arial" panose="020B0604020202020204" pitchFamily="34" charset="0"/>
              </a:rPr>
              <a:t>53.6%</a:t>
            </a:r>
            <a:r>
              <a:rPr lang="zh-CN" altLang="en-US" sz="1600" b="0" i="0" dirty="0">
                <a:solidFill>
                  <a:srgbClr val="222222"/>
                </a:solidFill>
                <a:effectLst/>
                <a:latin typeface="arial" panose="020B0604020202020204" pitchFamily="34" charset="0"/>
              </a:rPr>
              <a:t>、</a:t>
            </a:r>
            <a:r>
              <a:rPr lang="en-US" altLang="zh-CN" sz="1600" b="0" i="0" dirty="0">
                <a:solidFill>
                  <a:srgbClr val="222222"/>
                </a:solidFill>
                <a:effectLst/>
                <a:latin typeface="arial" panose="020B0604020202020204" pitchFamily="34" charset="0"/>
              </a:rPr>
              <a:t>30.6%</a:t>
            </a:r>
            <a:r>
              <a:rPr lang="zh-CN" altLang="en-US" sz="1600" b="0" i="0" dirty="0">
                <a:solidFill>
                  <a:srgbClr val="222222"/>
                </a:solidFill>
                <a:effectLst/>
                <a:latin typeface="arial" panose="020B0604020202020204" pitchFamily="34" charset="0"/>
              </a:rPr>
              <a:t>、</a:t>
            </a:r>
            <a:r>
              <a:rPr lang="en-US" altLang="zh-CN" sz="1600" b="0" i="0" dirty="0">
                <a:solidFill>
                  <a:srgbClr val="222222"/>
                </a:solidFill>
                <a:effectLst/>
                <a:latin typeface="arial" panose="020B0604020202020204" pitchFamily="34" charset="0"/>
              </a:rPr>
              <a:t>29.2%</a:t>
            </a:r>
            <a:r>
              <a:rPr lang="zh-CN" altLang="en-US" sz="1600" b="0" i="0" dirty="0">
                <a:solidFill>
                  <a:srgbClr val="222222"/>
                </a:solidFill>
                <a:effectLst/>
                <a:latin typeface="arial" panose="020B0604020202020204" pitchFamily="34" charset="0"/>
              </a:rPr>
              <a:t>，合同问题、价格问题同比分别下降</a:t>
            </a:r>
            <a:r>
              <a:rPr lang="en-US" altLang="zh-CN" sz="1600" b="0" i="0" dirty="0">
                <a:solidFill>
                  <a:srgbClr val="222222"/>
                </a:solidFill>
                <a:effectLst/>
                <a:latin typeface="arial" panose="020B0604020202020204" pitchFamily="34" charset="0"/>
              </a:rPr>
              <a:t>15.7%</a:t>
            </a:r>
            <a:r>
              <a:rPr lang="zh-CN" altLang="en-US" sz="1600" b="0" i="0" dirty="0">
                <a:solidFill>
                  <a:srgbClr val="222222"/>
                </a:solidFill>
                <a:effectLst/>
                <a:latin typeface="arial" panose="020B0604020202020204" pitchFamily="34" charset="0"/>
              </a:rPr>
              <a:t>、</a:t>
            </a:r>
            <a:r>
              <a:rPr lang="en-US" altLang="zh-CN" sz="1600" b="0" i="0" dirty="0">
                <a:solidFill>
                  <a:srgbClr val="222222"/>
                </a:solidFill>
                <a:effectLst/>
                <a:latin typeface="arial" panose="020B0604020202020204" pitchFamily="34" charset="0"/>
              </a:rPr>
              <a:t>7.2%</a:t>
            </a:r>
            <a:r>
              <a:rPr lang="zh-CN" altLang="en-US" sz="1600" b="0" i="0" dirty="0">
                <a:solidFill>
                  <a:srgbClr val="222222"/>
                </a:solidFill>
                <a:effectLst/>
                <a:latin typeface="arial" panose="020B0604020202020204" pitchFamily="34" charset="0"/>
              </a:rPr>
              <a:t>。</a:t>
            </a:r>
            <a:endParaRPr lang="zh-CN" altLang="en-US" sz="1600" dirty="0"/>
          </a:p>
          <a:p>
            <a:pPr marL="285750" indent="-285750">
              <a:buFont typeface="Wingdings" panose="05000000000000000000" pitchFamily="2" charset="2"/>
              <a:buChar char="Ø"/>
            </a:pPr>
            <a:endParaRPr lang="zh-CN" altLang="en-US" sz="1600" dirty="0"/>
          </a:p>
        </p:txBody>
      </p:sp>
      <p:sp>
        <p:nvSpPr>
          <p:cNvPr id="6" name="文本框 5">
            <a:extLst>
              <a:ext uri="{FF2B5EF4-FFF2-40B4-BE49-F238E27FC236}">
                <a16:creationId xmlns:a16="http://schemas.microsoft.com/office/drawing/2014/main" id="{A29B7726-6BAC-BFA0-F415-E294298A9E24}"/>
              </a:ext>
            </a:extLst>
          </p:cNvPr>
          <p:cNvSpPr txBox="1"/>
          <p:nvPr/>
        </p:nvSpPr>
        <p:spPr>
          <a:xfrm>
            <a:off x="7950680" y="4716020"/>
            <a:ext cx="2593367" cy="333489"/>
          </a:xfrm>
          <a:prstGeom prst="rect">
            <a:avLst/>
          </a:prstGeom>
          <a:noFill/>
        </p:spPr>
        <p:txBody>
          <a:bodyPr wrap="square" rtlCol="0">
            <a:spAutoFit/>
          </a:bodyPr>
          <a:lstStyle/>
          <a:p>
            <a:pPr>
              <a:lnSpc>
                <a:spcPct val="150000"/>
              </a:lnSpc>
            </a:pPr>
            <a:r>
              <a:rPr lang="zh-CN" altLang="en-US" sz="1200" b="0" i="0" dirty="0">
                <a:solidFill>
                  <a:srgbClr val="333333"/>
                </a:solidFill>
                <a:effectLst/>
                <a:latin typeface="-apple-system"/>
              </a:rPr>
              <a:t>资料来源：</a:t>
            </a:r>
            <a:r>
              <a:rPr lang="zh-CN" altLang="en-US" sz="1200" b="0" i="0" dirty="0">
                <a:solidFill>
                  <a:srgbClr val="222222"/>
                </a:solidFill>
                <a:effectLst/>
                <a:latin typeface="arial" panose="020B0604020202020204" pitchFamily="34" charset="0"/>
              </a:rPr>
              <a:t>市场监管总局</a:t>
            </a:r>
            <a:endParaRPr lang="zh-CN" altLang="en-US" sz="1200" dirty="0"/>
          </a:p>
        </p:txBody>
      </p:sp>
    </p:spTree>
    <p:extLst>
      <p:ext uri="{BB962C8B-B14F-4D97-AF65-F5344CB8AC3E}">
        <p14:creationId xmlns:p14="http://schemas.microsoft.com/office/powerpoint/2010/main" val="638208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E4BEC0-BC19-E049-C3C1-27C89B0392A9}"/>
              </a:ext>
            </a:extLst>
          </p:cNvPr>
          <p:cNvSpPr>
            <a:spLocks noGrp="1"/>
          </p:cNvSpPr>
          <p:nvPr>
            <p:ph type="title"/>
          </p:nvPr>
        </p:nvSpPr>
        <p:spPr/>
        <p:txBody>
          <a:bodyPr/>
          <a:lstStyle/>
          <a:p>
            <a:r>
              <a:rPr lang="zh-CN" altLang="en-US" dirty="0"/>
              <a:t>产业痛点</a:t>
            </a:r>
          </a:p>
        </p:txBody>
      </p:sp>
      <p:sp>
        <p:nvSpPr>
          <p:cNvPr id="3" name="灯片编号占位符 2">
            <a:extLst>
              <a:ext uri="{FF2B5EF4-FFF2-40B4-BE49-F238E27FC236}">
                <a16:creationId xmlns:a16="http://schemas.microsoft.com/office/drawing/2014/main" id="{73F60080-786B-6B2F-729B-7245411451B5}"/>
              </a:ext>
            </a:extLst>
          </p:cNvPr>
          <p:cNvSpPr>
            <a:spLocks noGrp="1"/>
          </p:cNvSpPr>
          <p:nvPr>
            <p:ph type="sldNum" sz="quarter" idx="11"/>
          </p:nvPr>
        </p:nvSpPr>
        <p:spPr/>
        <p:txBody>
          <a:bodyPr/>
          <a:lstStyle/>
          <a:p>
            <a:pPr>
              <a:defRPr/>
            </a:pPr>
            <a:fld id="{5B42691A-E990-414D-A465-E13E568B6666}" type="slidenum">
              <a:rPr lang="en-US" altLang="zh-CN" smtClean="0"/>
              <a:t>4</a:t>
            </a:fld>
            <a:endParaRPr lang="en-US" altLang="zh-CN"/>
          </a:p>
        </p:txBody>
      </p:sp>
      <p:grpSp>
        <p:nvGrpSpPr>
          <p:cNvPr id="40" name="组合 39">
            <a:extLst>
              <a:ext uri="{FF2B5EF4-FFF2-40B4-BE49-F238E27FC236}">
                <a16:creationId xmlns:a16="http://schemas.microsoft.com/office/drawing/2014/main" id="{24745AFC-9714-6C78-E062-62EC42220FD5}"/>
              </a:ext>
            </a:extLst>
          </p:cNvPr>
          <p:cNvGrpSpPr/>
          <p:nvPr/>
        </p:nvGrpSpPr>
        <p:grpSpPr>
          <a:xfrm>
            <a:off x="1798002" y="1621715"/>
            <a:ext cx="8595995" cy="4403725"/>
            <a:chOff x="3103" y="2973"/>
            <a:chExt cx="13537" cy="6935"/>
          </a:xfrm>
        </p:grpSpPr>
        <p:cxnSp>
          <p:nvCxnSpPr>
            <p:cNvPr id="41" name="直接连接符 40">
              <a:extLst>
                <a:ext uri="{FF2B5EF4-FFF2-40B4-BE49-F238E27FC236}">
                  <a16:creationId xmlns:a16="http://schemas.microsoft.com/office/drawing/2014/main" id="{696D3200-9F40-0C53-3D57-F81122FF04D0}"/>
                </a:ext>
              </a:extLst>
            </p:cNvPr>
            <p:cNvCxnSpPr/>
            <p:nvPr>
              <p:custDataLst>
                <p:tags r:id="rId1"/>
              </p:custDataLst>
            </p:nvPr>
          </p:nvCxnSpPr>
          <p:spPr>
            <a:xfrm>
              <a:off x="3103" y="6438"/>
              <a:ext cx="12941" cy="0"/>
            </a:xfrm>
            <a:prstGeom prst="line">
              <a:avLst/>
            </a:prstGeom>
            <a:noFill/>
            <a:ln w="25400" cap="rnd" cmpd="sng" algn="ctr">
              <a:solidFill>
                <a:sysClr val="window" lastClr="FFFFFF">
                  <a:lumMod val="75000"/>
                </a:sysClr>
              </a:solidFill>
              <a:prstDash val="dash"/>
              <a:miter lim="800000"/>
              <a:tailEnd type="none"/>
            </a:ln>
            <a:effectLst/>
          </p:spPr>
        </p:cxnSp>
        <p:sp>
          <p:nvSpPr>
            <p:cNvPr id="42" name="等腰三角形 41">
              <a:extLst>
                <a:ext uri="{FF2B5EF4-FFF2-40B4-BE49-F238E27FC236}">
                  <a16:creationId xmlns:a16="http://schemas.microsoft.com/office/drawing/2014/main" id="{B2AC8811-447C-312F-3B29-A845D53671EB}"/>
                </a:ext>
              </a:extLst>
            </p:cNvPr>
            <p:cNvSpPr/>
            <p:nvPr>
              <p:custDataLst>
                <p:tags r:id="rId2"/>
              </p:custDataLst>
            </p:nvPr>
          </p:nvSpPr>
          <p:spPr>
            <a:xfrm rot="5400000">
              <a:off x="16028" y="6286"/>
              <a:ext cx="334" cy="303"/>
            </a:xfrm>
            <a:prstGeom prst="triangle">
              <a:avLst/>
            </a:prstGeom>
            <a:solidFill>
              <a:srgbClr val="54C888"/>
            </a:solidFill>
            <a:ln w="12700" cap="flat" cmpd="sng" algn="ctr">
              <a:noFill/>
              <a:prstDash val="solid"/>
              <a:miter lim="800000"/>
            </a:ln>
            <a:effectLst/>
          </p:spPr>
          <p:txBody>
            <a:bodyPr rtlCol="0" anchor="ctr"/>
            <a:lstStyle/>
            <a:p>
              <a:pPr algn="ctr"/>
              <a:endParaRPr lang="zh-CN" altLang="en-US" sz="1900"/>
            </a:p>
          </p:txBody>
        </p:sp>
        <p:sp>
          <p:nvSpPr>
            <p:cNvPr id="43" name="文本框 42">
              <a:extLst>
                <a:ext uri="{FF2B5EF4-FFF2-40B4-BE49-F238E27FC236}">
                  <a16:creationId xmlns:a16="http://schemas.microsoft.com/office/drawing/2014/main" id="{2046F676-A9D9-DE09-93F0-4FFB91297A41}"/>
                </a:ext>
              </a:extLst>
            </p:cNvPr>
            <p:cNvSpPr txBox="1"/>
            <p:nvPr>
              <p:custDataLst>
                <p:tags r:id="rId3"/>
              </p:custDataLst>
            </p:nvPr>
          </p:nvSpPr>
          <p:spPr>
            <a:xfrm>
              <a:off x="3206" y="2973"/>
              <a:ext cx="3682" cy="1473"/>
            </a:xfrm>
            <a:prstGeom prst="rect">
              <a:avLst/>
            </a:prstGeom>
            <a:noFill/>
          </p:spPr>
          <p:txBody>
            <a:bodyPr wrap="square" rtlCol="0">
              <a:noAutofit/>
            </a:bodyPr>
            <a:lstStyle/>
            <a:p>
              <a:pPr algn="l" defTabSz="412750" hangingPunct="0">
                <a:defRPr sz="2000" b="0">
                  <a:solidFill>
                    <a:srgbClr val="1C1F25"/>
                  </a:solidFill>
                  <a:latin typeface="Roboto Bold"/>
                  <a:ea typeface="Roboto Bold"/>
                  <a:cs typeface="Roboto Bold"/>
                  <a:sym typeface="Roboto Bold"/>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假货、伪劣产品、食品安全、化妆品重金属超标等问题层出不穷</a:t>
              </a:r>
              <a:endParaRPr lang="zh-CN" altLang="en-US" sz="1600" spc="80" dirty="0">
                <a:solidFill>
                  <a:sysClr val="windowText" lastClr="000000">
                    <a:lumMod val="85000"/>
                    <a:lumOff val="15000"/>
                  </a:sys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文本框 43">
              <a:extLst>
                <a:ext uri="{FF2B5EF4-FFF2-40B4-BE49-F238E27FC236}">
                  <a16:creationId xmlns:a16="http://schemas.microsoft.com/office/drawing/2014/main" id="{6148B897-33F4-89C8-D0ED-0F965BF83898}"/>
                </a:ext>
              </a:extLst>
            </p:cNvPr>
            <p:cNvSpPr txBox="1"/>
            <p:nvPr>
              <p:custDataLst>
                <p:tags r:id="rId4"/>
              </p:custDataLst>
            </p:nvPr>
          </p:nvSpPr>
          <p:spPr>
            <a:xfrm>
              <a:off x="5814" y="8530"/>
              <a:ext cx="3683" cy="1363"/>
            </a:xfrm>
            <a:prstGeom prst="rect">
              <a:avLst/>
            </a:prstGeom>
            <a:noFill/>
          </p:spPr>
          <p:txBody>
            <a:bodyPr wrap="square" rtlCol="0">
              <a:noAutofit/>
            </a:bodyPr>
            <a:lstStyle/>
            <a:p>
              <a:pPr algn="l" defTabSz="412750" hangingPunct="0">
                <a:defRPr sz="2000" b="0">
                  <a:solidFill>
                    <a:srgbClr val="1C1F25"/>
                  </a:solidFill>
                  <a:latin typeface="Roboto Bold"/>
                  <a:ea typeface="Roboto Bold"/>
                  <a:cs typeface="Roboto Bold"/>
                  <a:sym typeface="Roboto Bold"/>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数据分散、信息孤岛、信息壁垒等问题造成监管困难</a:t>
              </a:r>
              <a:endParaRPr lang="zh-CN" altLang="en-US" sz="1600" spc="100" dirty="0">
                <a:solidFill>
                  <a:sysClr val="windowText" lastClr="000000">
                    <a:lumMod val="85000"/>
                    <a:lumOff val="15000"/>
                  </a:sys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文本框 44">
              <a:extLst>
                <a:ext uri="{FF2B5EF4-FFF2-40B4-BE49-F238E27FC236}">
                  <a16:creationId xmlns:a16="http://schemas.microsoft.com/office/drawing/2014/main" id="{5C44C387-0D47-3FD3-D0CB-A6A25D9805B0}"/>
                </a:ext>
              </a:extLst>
            </p:cNvPr>
            <p:cNvSpPr txBox="1"/>
            <p:nvPr>
              <p:custDataLst>
                <p:tags r:id="rId5"/>
              </p:custDataLst>
            </p:nvPr>
          </p:nvSpPr>
          <p:spPr>
            <a:xfrm>
              <a:off x="8082" y="2973"/>
              <a:ext cx="3683" cy="1375"/>
            </a:xfrm>
            <a:prstGeom prst="rect">
              <a:avLst/>
            </a:prstGeom>
            <a:noFill/>
          </p:spPr>
          <p:txBody>
            <a:bodyPr wrap="square" rtlCol="0">
              <a:noAutofit/>
            </a:bodyPr>
            <a:lstStyle/>
            <a:p>
              <a:pPr algn="l" defTabSz="412750" hangingPunct="0">
                <a:defRPr sz="2000" b="0">
                  <a:solidFill>
                    <a:srgbClr val="1C1F25"/>
                  </a:solidFill>
                  <a:latin typeface="Roboto Bold"/>
                  <a:ea typeface="Roboto Bold"/>
                  <a:cs typeface="Roboto Bold"/>
                  <a:sym typeface="Roboto Bold"/>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消费数据源不精准、经济数据统计难，企业产销调控难</a:t>
              </a:r>
              <a:endParaRPr lang="zh-CN" altLang="en-US" sz="1600" spc="100" dirty="0">
                <a:solidFill>
                  <a:sysClr val="windowText" lastClr="000000">
                    <a:lumMod val="85000"/>
                    <a:lumOff val="15000"/>
                  </a:sys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文本框 45">
              <a:extLst>
                <a:ext uri="{FF2B5EF4-FFF2-40B4-BE49-F238E27FC236}">
                  <a16:creationId xmlns:a16="http://schemas.microsoft.com/office/drawing/2014/main" id="{A7220AC0-5B6C-3FF1-21F1-7D7CBE629E7E}"/>
                </a:ext>
              </a:extLst>
            </p:cNvPr>
            <p:cNvSpPr txBox="1"/>
            <p:nvPr>
              <p:custDataLst>
                <p:tags r:id="rId6"/>
              </p:custDataLst>
            </p:nvPr>
          </p:nvSpPr>
          <p:spPr>
            <a:xfrm>
              <a:off x="11824" y="8530"/>
              <a:ext cx="3683" cy="1378"/>
            </a:xfrm>
            <a:prstGeom prst="rect">
              <a:avLst/>
            </a:prstGeom>
            <a:noFill/>
          </p:spPr>
          <p:txBody>
            <a:bodyPr wrap="square" rtlCol="0">
              <a:noAutofit/>
            </a:bodyPr>
            <a:lstStyle/>
            <a:p>
              <a:pPr algn="l" defTabSz="412750" hangingPunct="0">
                <a:defRPr sz="2000" b="0">
                  <a:solidFill>
                    <a:srgbClr val="1C1F25"/>
                  </a:solidFill>
                  <a:latin typeface="Roboto Bold"/>
                  <a:ea typeface="Roboto Bold"/>
                  <a:cs typeface="Roboto Bold"/>
                  <a:sym typeface="Roboto Bold"/>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产业链数据不能自动成体系，后期整理和梳理难度大</a:t>
              </a:r>
              <a:endParaRPr lang="zh-CN" altLang="en-US" sz="1600" spc="100" dirty="0">
                <a:solidFill>
                  <a:sysClr val="windowText" lastClr="000000">
                    <a:lumMod val="85000"/>
                    <a:lumOff val="15000"/>
                  </a:sys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7" name="组合 46">
              <a:extLst>
                <a:ext uri="{FF2B5EF4-FFF2-40B4-BE49-F238E27FC236}">
                  <a16:creationId xmlns:a16="http://schemas.microsoft.com/office/drawing/2014/main" id="{F0E6DD1C-D48F-6B05-F3EA-DA66C38DDC77}"/>
                </a:ext>
              </a:extLst>
            </p:cNvPr>
            <p:cNvGrpSpPr/>
            <p:nvPr/>
          </p:nvGrpSpPr>
          <p:grpSpPr>
            <a:xfrm>
              <a:off x="5926" y="6511"/>
              <a:ext cx="1414" cy="1750"/>
              <a:chOff x="5926" y="6172"/>
              <a:chExt cx="1414" cy="1750"/>
            </a:xfrm>
          </p:grpSpPr>
          <p:sp>
            <p:nvSpPr>
              <p:cNvPr id="62" name="对角圆角矩形 9">
                <a:extLst>
                  <a:ext uri="{FF2B5EF4-FFF2-40B4-BE49-F238E27FC236}">
                    <a16:creationId xmlns:a16="http://schemas.microsoft.com/office/drawing/2014/main" id="{ADCDC85A-022F-3CEE-C69B-F810D63B4CA9}"/>
                  </a:ext>
                </a:extLst>
              </p:cNvPr>
              <p:cNvSpPr/>
              <p:nvPr>
                <p:custDataLst>
                  <p:tags r:id="rId20"/>
                </p:custDataLst>
              </p:nvPr>
            </p:nvSpPr>
            <p:spPr>
              <a:xfrm flipV="1">
                <a:off x="5926" y="6940"/>
                <a:ext cx="1344" cy="847"/>
              </a:xfrm>
              <a:prstGeom prst="round2DiagRect">
                <a:avLst>
                  <a:gd name="adj1" fmla="val 50000"/>
                  <a:gd name="adj2" fmla="val 0"/>
                </a:avLst>
              </a:prstGeom>
              <a:solidFill>
                <a:srgbClr val="63B196"/>
              </a:solidFill>
              <a:ln w="12700" cap="flat" cmpd="sng" algn="ctr">
                <a:noFill/>
                <a:prstDash val="solid"/>
                <a:miter lim="800000"/>
              </a:ln>
              <a:effectLst/>
            </p:spPr>
            <p:txBody>
              <a:bodyPr wrap="none" rtlCol="0" anchor="ctr"/>
              <a:lstStyle/>
              <a:p>
                <a:pPr algn="ctr"/>
                <a:endParaRPr lang="en-US" altLang="zh-CN" sz="1900" b="1"/>
              </a:p>
            </p:txBody>
          </p:sp>
          <p:cxnSp>
            <p:nvCxnSpPr>
              <p:cNvPr id="63" name="直接连接符 62">
                <a:extLst>
                  <a:ext uri="{FF2B5EF4-FFF2-40B4-BE49-F238E27FC236}">
                    <a16:creationId xmlns:a16="http://schemas.microsoft.com/office/drawing/2014/main" id="{E28B8A92-9771-9E3D-58D1-521DC59FCE2A}"/>
                  </a:ext>
                </a:extLst>
              </p:cNvPr>
              <p:cNvCxnSpPr>
                <a:stCxn id="62" idx="2"/>
              </p:cNvCxnSpPr>
              <p:nvPr>
                <p:custDataLst>
                  <p:tags r:id="rId21"/>
                </p:custDataLst>
              </p:nvPr>
            </p:nvCxnSpPr>
            <p:spPr>
              <a:xfrm flipV="1">
                <a:off x="5926" y="6172"/>
                <a:ext cx="0" cy="1191"/>
              </a:xfrm>
              <a:prstGeom prst="line">
                <a:avLst/>
              </a:prstGeom>
              <a:noFill/>
              <a:ln w="12700" cap="flat" cmpd="sng" algn="ctr">
                <a:solidFill>
                  <a:srgbClr val="63B196"/>
                </a:solidFill>
                <a:prstDash val="solid"/>
                <a:miter lim="800000"/>
              </a:ln>
              <a:effectLst/>
            </p:spPr>
          </p:cxnSp>
          <p:sp>
            <p:nvSpPr>
              <p:cNvPr id="64" name="文本框 63">
                <a:extLst>
                  <a:ext uri="{FF2B5EF4-FFF2-40B4-BE49-F238E27FC236}">
                    <a16:creationId xmlns:a16="http://schemas.microsoft.com/office/drawing/2014/main" id="{D73F1DA8-C07C-E839-18E6-79C83FF582BA}"/>
                  </a:ext>
                </a:extLst>
              </p:cNvPr>
              <p:cNvSpPr txBox="1"/>
              <p:nvPr>
                <p:custDataLst>
                  <p:tags r:id="rId22"/>
                </p:custDataLst>
              </p:nvPr>
            </p:nvSpPr>
            <p:spPr>
              <a:xfrm>
                <a:off x="6155" y="6944"/>
                <a:ext cx="1185" cy="978"/>
              </a:xfrm>
              <a:prstGeom prst="rect">
                <a:avLst/>
              </a:prstGeom>
              <a:noFill/>
            </p:spPr>
            <p:txBody>
              <a:bodyPr wrap="square" rtlCol="0">
                <a:normAutofit/>
              </a:bodyPr>
              <a:lstStyle/>
              <a:p>
                <a:pPr marL="0">
                  <a:lnSpc>
                    <a:spcPct val="100000"/>
                  </a:lnSpc>
                  <a:spcBef>
                    <a:spcPts val="0"/>
                  </a:spcBef>
                  <a:spcAft>
                    <a:spcPts val="800"/>
                  </a:spcAft>
                </a:pPr>
                <a:r>
                  <a:rPr lang="en-US" altLang="zh-CN" sz="2400" b="1" spc="100" dirty="0">
                    <a:solidFill>
                      <a:sysClr val="window" lastClr="FFFFFF"/>
                    </a:solidFill>
                  </a:rPr>
                  <a:t>02</a:t>
                </a:r>
              </a:p>
            </p:txBody>
          </p:sp>
        </p:grpSp>
        <p:grpSp>
          <p:nvGrpSpPr>
            <p:cNvPr id="48" name="组合 47">
              <a:extLst>
                <a:ext uri="{FF2B5EF4-FFF2-40B4-BE49-F238E27FC236}">
                  <a16:creationId xmlns:a16="http://schemas.microsoft.com/office/drawing/2014/main" id="{393B60DA-278F-CECC-83E1-56C6552421A6}"/>
                </a:ext>
              </a:extLst>
            </p:cNvPr>
            <p:cNvGrpSpPr/>
            <p:nvPr/>
          </p:nvGrpSpPr>
          <p:grpSpPr>
            <a:xfrm>
              <a:off x="11859" y="6467"/>
              <a:ext cx="1377" cy="1794"/>
              <a:chOff x="11758" y="6172"/>
              <a:chExt cx="1377" cy="1794"/>
            </a:xfrm>
          </p:grpSpPr>
          <p:sp>
            <p:nvSpPr>
              <p:cNvPr id="59" name="对角圆角矩形 84">
                <a:extLst>
                  <a:ext uri="{FF2B5EF4-FFF2-40B4-BE49-F238E27FC236}">
                    <a16:creationId xmlns:a16="http://schemas.microsoft.com/office/drawing/2014/main" id="{7C9BF466-49AB-AE5F-D47A-D658F9340B54}"/>
                  </a:ext>
                </a:extLst>
              </p:cNvPr>
              <p:cNvSpPr/>
              <p:nvPr>
                <p:custDataLst>
                  <p:tags r:id="rId17"/>
                </p:custDataLst>
              </p:nvPr>
            </p:nvSpPr>
            <p:spPr>
              <a:xfrm flipV="1">
                <a:off x="11758" y="6940"/>
                <a:ext cx="1344" cy="847"/>
              </a:xfrm>
              <a:prstGeom prst="round2DiagRect">
                <a:avLst>
                  <a:gd name="adj1" fmla="val 50000"/>
                  <a:gd name="adj2" fmla="val 0"/>
                </a:avLst>
              </a:prstGeom>
              <a:solidFill>
                <a:srgbClr val="7685AF"/>
              </a:solidFill>
              <a:ln w="12700" cap="flat" cmpd="sng" algn="ctr">
                <a:noFill/>
                <a:prstDash val="solid"/>
                <a:miter lim="800000"/>
              </a:ln>
              <a:effectLst/>
            </p:spPr>
            <p:txBody>
              <a:bodyPr wrap="none" rtlCol="0" anchor="ctr"/>
              <a:lstStyle/>
              <a:p>
                <a:pPr algn="ctr"/>
                <a:endParaRPr lang="en-US" altLang="zh-CN" sz="1900" b="1"/>
              </a:p>
            </p:txBody>
          </p:sp>
          <p:cxnSp>
            <p:nvCxnSpPr>
              <p:cNvPr id="60" name="直接连接符 59">
                <a:extLst>
                  <a:ext uri="{FF2B5EF4-FFF2-40B4-BE49-F238E27FC236}">
                    <a16:creationId xmlns:a16="http://schemas.microsoft.com/office/drawing/2014/main" id="{845C6889-1AEA-F31B-7317-4B0FD8FB0D1A}"/>
                  </a:ext>
                </a:extLst>
              </p:cNvPr>
              <p:cNvCxnSpPr>
                <a:stCxn id="59" idx="2"/>
              </p:cNvCxnSpPr>
              <p:nvPr>
                <p:custDataLst>
                  <p:tags r:id="rId18"/>
                </p:custDataLst>
              </p:nvPr>
            </p:nvCxnSpPr>
            <p:spPr>
              <a:xfrm flipV="1">
                <a:off x="11758" y="6172"/>
                <a:ext cx="0" cy="1191"/>
              </a:xfrm>
              <a:prstGeom prst="line">
                <a:avLst/>
              </a:prstGeom>
              <a:noFill/>
              <a:ln w="12700" cap="flat" cmpd="sng" algn="ctr">
                <a:solidFill>
                  <a:srgbClr val="7685AF"/>
                </a:solidFill>
                <a:prstDash val="solid"/>
                <a:miter lim="800000"/>
              </a:ln>
              <a:effectLst/>
            </p:spPr>
          </p:cxnSp>
          <p:sp>
            <p:nvSpPr>
              <p:cNvPr id="61" name="文本框 60">
                <a:extLst>
                  <a:ext uri="{FF2B5EF4-FFF2-40B4-BE49-F238E27FC236}">
                    <a16:creationId xmlns:a16="http://schemas.microsoft.com/office/drawing/2014/main" id="{82434FE1-1C2B-7052-7211-8F05D5BD138A}"/>
                  </a:ext>
                </a:extLst>
              </p:cNvPr>
              <p:cNvSpPr txBox="1"/>
              <p:nvPr>
                <p:custDataLst>
                  <p:tags r:id="rId19"/>
                </p:custDataLst>
              </p:nvPr>
            </p:nvSpPr>
            <p:spPr>
              <a:xfrm>
                <a:off x="11950" y="6988"/>
                <a:ext cx="1185" cy="978"/>
              </a:xfrm>
              <a:prstGeom prst="rect">
                <a:avLst/>
              </a:prstGeom>
              <a:noFill/>
            </p:spPr>
            <p:txBody>
              <a:bodyPr wrap="square" rtlCol="0">
                <a:normAutofit/>
              </a:bodyPr>
              <a:lstStyle/>
              <a:p>
                <a:pPr marL="0">
                  <a:lnSpc>
                    <a:spcPct val="100000"/>
                  </a:lnSpc>
                  <a:spcBef>
                    <a:spcPts val="0"/>
                  </a:spcBef>
                  <a:spcAft>
                    <a:spcPts val="800"/>
                  </a:spcAft>
                </a:pPr>
                <a:r>
                  <a:rPr lang="en-US" altLang="zh-CN" sz="2400" b="1" spc="100">
                    <a:solidFill>
                      <a:sysClr val="window" lastClr="FFFFFF"/>
                    </a:solidFill>
                  </a:rPr>
                  <a:t>04</a:t>
                </a:r>
              </a:p>
            </p:txBody>
          </p:sp>
        </p:grpSp>
        <p:sp>
          <p:nvSpPr>
            <p:cNvPr id="49" name="文本框 48">
              <a:extLst>
                <a:ext uri="{FF2B5EF4-FFF2-40B4-BE49-F238E27FC236}">
                  <a16:creationId xmlns:a16="http://schemas.microsoft.com/office/drawing/2014/main" id="{C890D7F9-3AC6-F69F-040A-97D969C5602B}"/>
                </a:ext>
              </a:extLst>
            </p:cNvPr>
            <p:cNvSpPr txBox="1"/>
            <p:nvPr>
              <p:custDataLst>
                <p:tags r:id="rId7"/>
              </p:custDataLst>
            </p:nvPr>
          </p:nvSpPr>
          <p:spPr>
            <a:xfrm>
              <a:off x="12958" y="2973"/>
              <a:ext cx="3683" cy="1375"/>
            </a:xfrm>
            <a:prstGeom prst="rect">
              <a:avLst/>
            </a:prstGeom>
            <a:noFill/>
          </p:spPr>
          <p:txBody>
            <a:bodyPr wrap="square" rtlCol="0">
              <a:noAutofit/>
            </a:bodyPr>
            <a:lstStyle/>
            <a:p>
              <a:pPr algn="l" defTabSz="412750" hangingPunct="0">
                <a:defRPr sz="2000" b="0">
                  <a:solidFill>
                    <a:srgbClr val="1C1F25"/>
                  </a:solidFill>
                  <a:latin typeface="Roboto Bold"/>
                  <a:ea typeface="Roboto Bold"/>
                  <a:cs typeface="Roboto Bold"/>
                  <a:sym typeface="Roboto Bold"/>
                </a:defRPr>
              </a:pPr>
              <a:r>
                <a:rPr lang="zh-CN" altLang="en-US" sz="1600" kern="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企业推广费用高、客户反馈数据准确度不高，营销效果不明显</a:t>
              </a:r>
              <a:endParaRPr lang="zh-CN" altLang="en-US" sz="1600" spc="80" dirty="0">
                <a:solidFill>
                  <a:sysClr val="windowText" lastClr="000000">
                    <a:lumMod val="85000"/>
                    <a:lumOff val="15000"/>
                  </a:sys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对角圆角矩形 3">
              <a:extLst>
                <a:ext uri="{FF2B5EF4-FFF2-40B4-BE49-F238E27FC236}">
                  <a16:creationId xmlns:a16="http://schemas.microsoft.com/office/drawing/2014/main" id="{177CD93D-0A6C-7A81-49F3-1A46D1C7B03E}"/>
                </a:ext>
              </a:extLst>
            </p:cNvPr>
            <p:cNvSpPr/>
            <p:nvPr>
              <p:custDataLst>
                <p:tags r:id="rId8"/>
              </p:custDataLst>
            </p:nvPr>
          </p:nvSpPr>
          <p:spPr>
            <a:xfrm>
              <a:off x="3325" y="4848"/>
              <a:ext cx="1344" cy="847"/>
            </a:xfrm>
            <a:prstGeom prst="round2DiagRect">
              <a:avLst>
                <a:gd name="adj1" fmla="val 50000"/>
                <a:gd name="adj2" fmla="val 0"/>
              </a:avLst>
            </a:prstGeom>
            <a:solidFill>
              <a:srgbClr val="59C78A"/>
            </a:solidFill>
            <a:ln w="12700" cap="flat" cmpd="sng" algn="ctr">
              <a:noFill/>
              <a:prstDash val="solid"/>
              <a:miter lim="800000"/>
            </a:ln>
            <a:effectLst/>
          </p:spPr>
          <p:txBody>
            <a:bodyPr wrap="none" rtlCol="0" anchor="ctr"/>
            <a:lstStyle/>
            <a:p>
              <a:pPr algn="ctr"/>
              <a:endParaRPr lang="en-US" altLang="zh-CN" sz="1900" b="1"/>
            </a:p>
          </p:txBody>
        </p:sp>
        <p:cxnSp>
          <p:nvCxnSpPr>
            <p:cNvPr id="51" name="直接连接符 50">
              <a:extLst>
                <a:ext uri="{FF2B5EF4-FFF2-40B4-BE49-F238E27FC236}">
                  <a16:creationId xmlns:a16="http://schemas.microsoft.com/office/drawing/2014/main" id="{946758E4-5E25-C299-DB81-443967063A7B}"/>
                </a:ext>
              </a:extLst>
            </p:cNvPr>
            <p:cNvCxnSpPr>
              <a:stCxn id="50" idx="2"/>
            </p:cNvCxnSpPr>
            <p:nvPr>
              <p:custDataLst>
                <p:tags r:id="rId9"/>
              </p:custDataLst>
            </p:nvPr>
          </p:nvCxnSpPr>
          <p:spPr>
            <a:xfrm>
              <a:off x="3325" y="5272"/>
              <a:ext cx="0" cy="1191"/>
            </a:xfrm>
            <a:prstGeom prst="line">
              <a:avLst/>
            </a:prstGeom>
            <a:noFill/>
            <a:ln w="12700" cap="flat" cmpd="sng" algn="ctr">
              <a:solidFill>
                <a:srgbClr val="59C78A"/>
              </a:solidFill>
              <a:prstDash val="solid"/>
              <a:miter lim="800000"/>
            </a:ln>
            <a:effectLst/>
          </p:spPr>
        </p:cxnSp>
        <p:sp>
          <p:nvSpPr>
            <p:cNvPr id="52" name="文本框 51">
              <a:extLst>
                <a:ext uri="{FF2B5EF4-FFF2-40B4-BE49-F238E27FC236}">
                  <a16:creationId xmlns:a16="http://schemas.microsoft.com/office/drawing/2014/main" id="{B5405422-3BA0-46D0-0D85-A64187927AA3}"/>
                </a:ext>
              </a:extLst>
            </p:cNvPr>
            <p:cNvSpPr txBox="1"/>
            <p:nvPr>
              <p:custDataLst>
                <p:tags r:id="rId10"/>
              </p:custDataLst>
            </p:nvPr>
          </p:nvSpPr>
          <p:spPr>
            <a:xfrm>
              <a:off x="3546" y="4901"/>
              <a:ext cx="1185" cy="978"/>
            </a:xfrm>
            <a:prstGeom prst="rect">
              <a:avLst/>
            </a:prstGeom>
            <a:noFill/>
          </p:spPr>
          <p:txBody>
            <a:bodyPr wrap="square" rtlCol="0">
              <a:normAutofit/>
            </a:bodyPr>
            <a:lstStyle/>
            <a:p>
              <a:pPr marL="0">
                <a:lnSpc>
                  <a:spcPct val="100000"/>
                </a:lnSpc>
                <a:spcBef>
                  <a:spcPts val="0"/>
                </a:spcBef>
                <a:spcAft>
                  <a:spcPts val="800"/>
                </a:spcAft>
              </a:pPr>
              <a:r>
                <a:rPr lang="en-US" altLang="zh-CN" sz="2400" b="1" spc="100" dirty="0">
                  <a:solidFill>
                    <a:sysClr val="window" lastClr="FFFFFF"/>
                  </a:solidFill>
                </a:rPr>
                <a:t>01</a:t>
              </a:r>
            </a:p>
          </p:txBody>
        </p:sp>
        <p:sp>
          <p:nvSpPr>
            <p:cNvPr id="53" name="对角圆角矩形 79">
              <a:extLst>
                <a:ext uri="{FF2B5EF4-FFF2-40B4-BE49-F238E27FC236}">
                  <a16:creationId xmlns:a16="http://schemas.microsoft.com/office/drawing/2014/main" id="{C39FFAC5-735A-7816-2FE5-58C1B497520B}"/>
                </a:ext>
              </a:extLst>
            </p:cNvPr>
            <p:cNvSpPr/>
            <p:nvPr>
              <p:custDataLst>
                <p:tags r:id="rId11"/>
              </p:custDataLst>
            </p:nvPr>
          </p:nvSpPr>
          <p:spPr>
            <a:xfrm>
              <a:off x="9262" y="4848"/>
              <a:ext cx="1344" cy="847"/>
            </a:xfrm>
            <a:prstGeom prst="round2DiagRect">
              <a:avLst>
                <a:gd name="adj1" fmla="val 50000"/>
                <a:gd name="adj2" fmla="val 0"/>
              </a:avLst>
            </a:prstGeom>
            <a:solidFill>
              <a:srgbClr val="6D9BA2"/>
            </a:solidFill>
            <a:ln w="12700" cap="flat" cmpd="sng" algn="ctr">
              <a:noFill/>
              <a:prstDash val="solid"/>
              <a:miter lim="800000"/>
            </a:ln>
            <a:effectLst/>
          </p:spPr>
          <p:txBody>
            <a:bodyPr wrap="none" rtlCol="0" anchor="ctr"/>
            <a:lstStyle/>
            <a:p>
              <a:pPr algn="ctr"/>
              <a:endParaRPr lang="en-US" altLang="zh-CN" sz="1900" b="1"/>
            </a:p>
          </p:txBody>
        </p:sp>
        <p:cxnSp>
          <p:nvCxnSpPr>
            <p:cNvPr id="54" name="直接连接符 53">
              <a:extLst>
                <a:ext uri="{FF2B5EF4-FFF2-40B4-BE49-F238E27FC236}">
                  <a16:creationId xmlns:a16="http://schemas.microsoft.com/office/drawing/2014/main" id="{B74D8187-DC66-D7AB-66F0-524FCD318C31}"/>
                </a:ext>
              </a:extLst>
            </p:cNvPr>
            <p:cNvCxnSpPr>
              <a:stCxn id="53" idx="2"/>
            </p:cNvCxnSpPr>
            <p:nvPr>
              <p:custDataLst>
                <p:tags r:id="rId12"/>
              </p:custDataLst>
            </p:nvPr>
          </p:nvCxnSpPr>
          <p:spPr>
            <a:xfrm>
              <a:off x="9262" y="5272"/>
              <a:ext cx="0" cy="1191"/>
            </a:xfrm>
            <a:prstGeom prst="line">
              <a:avLst/>
            </a:prstGeom>
            <a:noFill/>
            <a:ln w="12700" cap="flat" cmpd="sng" algn="ctr">
              <a:solidFill>
                <a:srgbClr val="6D9BA2"/>
              </a:solidFill>
              <a:prstDash val="solid"/>
              <a:miter lim="800000"/>
            </a:ln>
            <a:effectLst/>
          </p:spPr>
        </p:cxnSp>
        <p:sp>
          <p:nvSpPr>
            <p:cNvPr id="55" name="文本框 54">
              <a:extLst>
                <a:ext uri="{FF2B5EF4-FFF2-40B4-BE49-F238E27FC236}">
                  <a16:creationId xmlns:a16="http://schemas.microsoft.com/office/drawing/2014/main" id="{B568D294-2D4A-DE29-102E-3CDD65A0E06A}"/>
                </a:ext>
              </a:extLst>
            </p:cNvPr>
            <p:cNvSpPr txBox="1"/>
            <p:nvPr>
              <p:custDataLst>
                <p:tags r:id="rId13"/>
              </p:custDataLst>
            </p:nvPr>
          </p:nvSpPr>
          <p:spPr>
            <a:xfrm>
              <a:off x="9443" y="4901"/>
              <a:ext cx="1185" cy="978"/>
            </a:xfrm>
            <a:prstGeom prst="rect">
              <a:avLst/>
            </a:prstGeom>
            <a:noFill/>
          </p:spPr>
          <p:txBody>
            <a:bodyPr wrap="square" rtlCol="0">
              <a:normAutofit/>
            </a:bodyPr>
            <a:lstStyle/>
            <a:p>
              <a:pPr marL="0">
                <a:lnSpc>
                  <a:spcPct val="100000"/>
                </a:lnSpc>
                <a:spcBef>
                  <a:spcPts val="0"/>
                </a:spcBef>
                <a:spcAft>
                  <a:spcPts val="800"/>
                </a:spcAft>
              </a:pPr>
              <a:r>
                <a:rPr lang="en-US" altLang="zh-CN" sz="2400" b="1" spc="100">
                  <a:solidFill>
                    <a:sysClr val="window" lastClr="FFFFFF"/>
                  </a:solidFill>
                </a:rPr>
                <a:t>03</a:t>
              </a:r>
            </a:p>
          </p:txBody>
        </p:sp>
        <p:sp>
          <p:nvSpPr>
            <p:cNvPr id="56" name="对角圆角矩形 89">
              <a:extLst>
                <a:ext uri="{FF2B5EF4-FFF2-40B4-BE49-F238E27FC236}">
                  <a16:creationId xmlns:a16="http://schemas.microsoft.com/office/drawing/2014/main" id="{B07D4216-237D-5D1B-5456-C262917D6AFC}"/>
                </a:ext>
              </a:extLst>
            </p:cNvPr>
            <p:cNvSpPr/>
            <p:nvPr>
              <p:custDataLst>
                <p:tags r:id="rId14"/>
              </p:custDataLst>
            </p:nvPr>
          </p:nvSpPr>
          <p:spPr>
            <a:xfrm>
              <a:off x="15221" y="4848"/>
              <a:ext cx="1344" cy="847"/>
            </a:xfrm>
            <a:prstGeom prst="round2DiagRect">
              <a:avLst>
                <a:gd name="adj1" fmla="val 50000"/>
                <a:gd name="adj2" fmla="val 0"/>
              </a:avLst>
            </a:prstGeom>
            <a:solidFill>
              <a:srgbClr val="806FBB"/>
            </a:solidFill>
            <a:ln w="12700" cap="flat" cmpd="sng" algn="ctr">
              <a:noFill/>
              <a:prstDash val="solid"/>
              <a:miter lim="800000"/>
            </a:ln>
            <a:effectLst/>
          </p:spPr>
          <p:txBody>
            <a:bodyPr wrap="none" rtlCol="0" anchor="ctr"/>
            <a:lstStyle/>
            <a:p>
              <a:pPr algn="ctr"/>
              <a:endParaRPr lang="en-US" altLang="zh-CN" sz="1900" b="1"/>
            </a:p>
          </p:txBody>
        </p:sp>
        <p:cxnSp>
          <p:nvCxnSpPr>
            <p:cNvPr id="57" name="直接连接符 56">
              <a:extLst>
                <a:ext uri="{FF2B5EF4-FFF2-40B4-BE49-F238E27FC236}">
                  <a16:creationId xmlns:a16="http://schemas.microsoft.com/office/drawing/2014/main" id="{BB846785-9290-2F4C-1FC7-D9E3FA93211A}"/>
                </a:ext>
              </a:extLst>
            </p:cNvPr>
            <p:cNvCxnSpPr>
              <a:stCxn id="56" idx="2"/>
            </p:cNvCxnSpPr>
            <p:nvPr>
              <p:custDataLst>
                <p:tags r:id="rId15"/>
              </p:custDataLst>
            </p:nvPr>
          </p:nvCxnSpPr>
          <p:spPr>
            <a:xfrm>
              <a:off x="15221" y="5272"/>
              <a:ext cx="0" cy="1191"/>
            </a:xfrm>
            <a:prstGeom prst="line">
              <a:avLst/>
            </a:prstGeom>
            <a:noFill/>
            <a:ln w="12700" cap="flat" cmpd="sng" algn="ctr">
              <a:solidFill>
                <a:srgbClr val="806FBB"/>
              </a:solidFill>
              <a:prstDash val="solid"/>
              <a:miter lim="800000"/>
            </a:ln>
            <a:effectLst/>
          </p:spPr>
        </p:cxnSp>
        <p:sp>
          <p:nvSpPr>
            <p:cNvPr id="58" name="文本框 57">
              <a:extLst>
                <a:ext uri="{FF2B5EF4-FFF2-40B4-BE49-F238E27FC236}">
                  <a16:creationId xmlns:a16="http://schemas.microsoft.com/office/drawing/2014/main" id="{40320F30-82BD-F4A9-5071-6C732A13F144}"/>
                </a:ext>
              </a:extLst>
            </p:cNvPr>
            <p:cNvSpPr txBox="1"/>
            <p:nvPr>
              <p:custDataLst>
                <p:tags r:id="rId16"/>
              </p:custDataLst>
            </p:nvPr>
          </p:nvSpPr>
          <p:spPr>
            <a:xfrm>
              <a:off x="15453" y="4901"/>
              <a:ext cx="1185" cy="978"/>
            </a:xfrm>
            <a:prstGeom prst="rect">
              <a:avLst/>
            </a:prstGeom>
            <a:noFill/>
          </p:spPr>
          <p:txBody>
            <a:bodyPr wrap="square" rtlCol="0">
              <a:normAutofit/>
            </a:bodyPr>
            <a:lstStyle/>
            <a:p>
              <a:pPr marL="0">
                <a:lnSpc>
                  <a:spcPct val="100000"/>
                </a:lnSpc>
                <a:spcBef>
                  <a:spcPts val="0"/>
                </a:spcBef>
                <a:spcAft>
                  <a:spcPts val="800"/>
                </a:spcAft>
              </a:pPr>
              <a:r>
                <a:rPr lang="en-US" altLang="zh-CN" sz="2400" b="1" spc="100">
                  <a:solidFill>
                    <a:sysClr val="window" lastClr="FFFFFF"/>
                  </a:solidFill>
                </a:rPr>
                <a:t>05</a:t>
              </a:r>
            </a:p>
          </p:txBody>
        </p:sp>
      </p:grpSp>
    </p:spTree>
    <p:extLst>
      <p:ext uri="{BB962C8B-B14F-4D97-AF65-F5344CB8AC3E}">
        <p14:creationId xmlns:p14="http://schemas.microsoft.com/office/powerpoint/2010/main" val="1304040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E4BEC0-BC19-E049-C3C1-27C89B0392A9}"/>
              </a:ext>
            </a:extLst>
          </p:cNvPr>
          <p:cNvSpPr>
            <a:spLocks noGrp="1"/>
          </p:cNvSpPr>
          <p:nvPr>
            <p:ph type="title"/>
          </p:nvPr>
        </p:nvSpPr>
        <p:spPr/>
        <p:txBody>
          <a:bodyPr/>
          <a:lstStyle/>
          <a:p>
            <a:r>
              <a:rPr lang="zh-CN" altLang="en-US" dirty="0"/>
              <a:t>技术痛点</a:t>
            </a:r>
          </a:p>
        </p:txBody>
      </p:sp>
      <p:sp>
        <p:nvSpPr>
          <p:cNvPr id="3" name="灯片编号占位符 2">
            <a:extLst>
              <a:ext uri="{FF2B5EF4-FFF2-40B4-BE49-F238E27FC236}">
                <a16:creationId xmlns:a16="http://schemas.microsoft.com/office/drawing/2014/main" id="{73F60080-786B-6B2F-729B-7245411451B5}"/>
              </a:ext>
            </a:extLst>
          </p:cNvPr>
          <p:cNvSpPr>
            <a:spLocks noGrp="1"/>
          </p:cNvSpPr>
          <p:nvPr>
            <p:ph type="sldNum" sz="quarter" idx="11"/>
          </p:nvPr>
        </p:nvSpPr>
        <p:spPr/>
        <p:txBody>
          <a:bodyPr/>
          <a:lstStyle/>
          <a:p>
            <a:pPr>
              <a:defRPr/>
            </a:pPr>
            <a:fld id="{5B42691A-E990-414D-A465-E13E568B6666}" type="slidenum">
              <a:rPr lang="en-US" altLang="zh-CN" smtClean="0"/>
              <a:t>5</a:t>
            </a:fld>
            <a:endParaRPr lang="en-US" altLang="zh-CN"/>
          </a:p>
        </p:txBody>
      </p:sp>
      <p:sp>
        <p:nvSpPr>
          <p:cNvPr id="4" name="矩形 3">
            <a:extLst>
              <a:ext uri="{FF2B5EF4-FFF2-40B4-BE49-F238E27FC236}">
                <a16:creationId xmlns:a16="http://schemas.microsoft.com/office/drawing/2014/main" id="{E67B1778-1069-FCF0-B6D0-FD25627EBD15}"/>
              </a:ext>
            </a:extLst>
          </p:cNvPr>
          <p:cNvSpPr/>
          <p:nvPr>
            <p:custDataLst>
              <p:tags r:id="rId1"/>
            </p:custDataLst>
          </p:nvPr>
        </p:nvSpPr>
        <p:spPr>
          <a:xfrm>
            <a:off x="8012731" y="1600510"/>
            <a:ext cx="3291576" cy="688692"/>
          </a:xfrm>
          <a:prstGeom prst="rect">
            <a:avLst/>
          </a:prstGeom>
          <a:noFill/>
          <a:ln w="12700" cap="flat" cmpd="sng" algn="ctr">
            <a:noFill/>
            <a:prstDash val="solid"/>
            <a:miter lim="800000"/>
          </a:ln>
          <a:effectLst/>
        </p:spPr>
        <p:txBody>
          <a:bodyPr tIns="0" bIns="46800" rtlCol="0" anchor="t" anchorCtr="0">
            <a:noAutofit/>
          </a:bodyPr>
          <a:lstStyle/>
          <a:p>
            <a:pPr>
              <a:lnSpc>
                <a:spcPct val="120000"/>
              </a:lnSpc>
              <a:spcAft>
                <a:spcPts val="0"/>
              </a:spcAft>
            </a:pPr>
            <a:r>
              <a:rPr lang="zh-CN" altLang="en-US" sz="1800" kern="1200" spc="150">
                <a:solidFill>
                  <a:srgbClr val="000000">
                    <a:lumMod val="85000"/>
                    <a:lumOff val="15000"/>
                  </a:srgbClr>
                </a:solidFill>
                <a:effectLst/>
                <a:latin typeface="Arial" panose="020B0604020202020204" pitchFamily="34" charset="0"/>
                <a:ea typeface="微软雅黑" panose="020B0503020204020204" pitchFamily="34" charset="-122"/>
                <a:sym typeface="Arial" panose="020B0604020202020204" pitchFamily="34" charset="0"/>
              </a:rPr>
              <a:t>传统数据服务器加强安全管理，但是还是无法根治认为破坏</a:t>
            </a:r>
          </a:p>
        </p:txBody>
      </p:sp>
      <p:sp>
        <p:nvSpPr>
          <p:cNvPr id="5" name="矩形 4">
            <a:extLst>
              <a:ext uri="{FF2B5EF4-FFF2-40B4-BE49-F238E27FC236}">
                <a16:creationId xmlns:a16="http://schemas.microsoft.com/office/drawing/2014/main" id="{9493E96E-23A5-AB89-42D9-C458C4F47986}"/>
              </a:ext>
            </a:extLst>
          </p:cNvPr>
          <p:cNvSpPr/>
          <p:nvPr>
            <p:custDataLst>
              <p:tags r:id="rId2"/>
            </p:custDataLst>
          </p:nvPr>
        </p:nvSpPr>
        <p:spPr>
          <a:xfrm>
            <a:off x="8012731" y="4768084"/>
            <a:ext cx="3291576" cy="688692"/>
          </a:xfrm>
          <a:prstGeom prst="rect">
            <a:avLst/>
          </a:prstGeom>
          <a:noFill/>
          <a:ln w="12700" cap="flat" cmpd="sng" algn="ctr">
            <a:noFill/>
            <a:prstDash val="solid"/>
            <a:miter lim="800000"/>
          </a:ln>
          <a:effectLst/>
        </p:spPr>
        <p:txBody>
          <a:bodyPr tIns="0" bIns="46800" rtlCol="0" anchor="t" anchorCtr="0">
            <a:noAutofit/>
          </a:bodyPr>
          <a:lstStyle/>
          <a:p>
            <a:pPr>
              <a:lnSpc>
                <a:spcPct val="120000"/>
              </a:lnSpc>
              <a:spcAft>
                <a:spcPts val="0"/>
              </a:spcAft>
            </a:pPr>
            <a:r>
              <a:rPr lang="zh-CN" altLang="en-US" sz="1800" kern="1200" spc="150" dirty="0">
                <a:solidFill>
                  <a:srgbClr val="000000">
                    <a:lumMod val="85000"/>
                    <a:lumOff val="15000"/>
                  </a:srgbClr>
                </a:solidFill>
                <a:effectLst/>
                <a:latin typeface="Arial" panose="020B0604020202020204" pitchFamily="34" charset="0"/>
                <a:ea typeface="微软雅黑" panose="020B0503020204020204" pitchFamily="34" charset="-122"/>
                <a:sym typeface="Arial" panose="020B0604020202020204" pitchFamily="34" charset="0"/>
              </a:rPr>
              <a:t>特殊专用的防伪成本太高，普通商品使用不起</a:t>
            </a:r>
          </a:p>
        </p:txBody>
      </p:sp>
      <p:sp>
        <p:nvSpPr>
          <p:cNvPr id="6" name="矩形 5">
            <a:extLst>
              <a:ext uri="{FF2B5EF4-FFF2-40B4-BE49-F238E27FC236}">
                <a16:creationId xmlns:a16="http://schemas.microsoft.com/office/drawing/2014/main" id="{81766F47-7029-6150-2983-E76122D7DB55}"/>
              </a:ext>
            </a:extLst>
          </p:cNvPr>
          <p:cNvSpPr/>
          <p:nvPr>
            <p:custDataLst>
              <p:tags r:id="rId3"/>
            </p:custDataLst>
          </p:nvPr>
        </p:nvSpPr>
        <p:spPr>
          <a:xfrm>
            <a:off x="1028929" y="1672265"/>
            <a:ext cx="3290848" cy="688692"/>
          </a:xfrm>
          <a:prstGeom prst="rect">
            <a:avLst/>
          </a:prstGeom>
          <a:noFill/>
          <a:ln w="12700" cap="flat" cmpd="sng" algn="ctr">
            <a:noFill/>
            <a:prstDash val="solid"/>
            <a:miter lim="800000"/>
          </a:ln>
          <a:effectLst/>
        </p:spPr>
        <p:txBody>
          <a:bodyPr tIns="0" bIns="46800" rtlCol="0" anchor="t" anchorCtr="0">
            <a:noAutofit/>
          </a:bodyPr>
          <a:lstStyle/>
          <a:p>
            <a:pPr algn="r">
              <a:lnSpc>
                <a:spcPct val="120000"/>
              </a:lnSpc>
              <a:spcAft>
                <a:spcPts val="0"/>
              </a:spcAft>
            </a:pPr>
            <a:r>
              <a:rPr lang="zh-CN" altLang="en-US" sz="1800" kern="1200" spc="150" dirty="0">
                <a:solidFill>
                  <a:srgbClr val="000000">
                    <a:lumMod val="85000"/>
                    <a:lumOff val="15000"/>
                  </a:srgbClr>
                </a:solidFill>
                <a:effectLst/>
                <a:latin typeface="Arial" panose="020B0604020202020204" pitchFamily="34" charset="0"/>
                <a:ea typeface="微软雅黑" panose="020B0503020204020204" pitchFamily="34" charset="-122"/>
                <a:sym typeface="Arial" panose="020B0604020202020204" pitchFamily="34" charset="0"/>
              </a:rPr>
              <a:t>商品流转参与主体多，防篡改信息数据管理难度大</a:t>
            </a:r>
          </a:p>
        </p:txBody>
      </p:sp>
      <p:sp>
        <p:nvSpPr>
          <p:cNvPr id="7" name="矩形 6">
            <a:extLst>
              <a:ext uri="{FF2B5EF4-FFF2-40B4-BE49-F238E27FC236}">
                <a16:creationId xmlns:a16="http://schemas.microsoft.com/office/drawing/2014/main" id="{312D8554-0CB1-618C-77C4-3B2109A7447E}"/>
              </a:ext>
            </a:extLst>
          </p:cNvPr>
          <p:cNvSpPr/>
          <p:nvPr>
            <p:custDataLst>
              <p:tags r:id="rId4"/>
            </p:custDataLst>
          </p:nvPr>
        </p:nvSpPr>
        <p:spPr>
          <a:xfrm>
            <a:off x="1028929" y="4912229"/>
            <a:ext cx="3290848" cy="688692"/>
          </a:xfrm>
          <a:prstGeom prst="rect">
            <a:avLst/>
          </a:prstGeom>
          <a:noFill/>
          <a:ln w="12700" cap="flat" cmpd="sng" algn="ctr">
            <a:noFill/>
            <a:prstDash val="solid"/>
            <a:miter lim="800000"/>
          </a:ln>
          <a:effectLst/>
        </p:spPr>
        <p:txBody>
          <a:bodyPr tIns="0" bIns="46800" rtlCol="0" anchor="t" anchorCtr="0">
            <a:normAutofit/>
          </a:bodyPr>
          <a:lstStyle/>
          <a:p>
            <a:pPr algn="r">
              <a:lnSpc>
                <a:spcPct val="120000"/>
              </a:lnSpc>
              <a:spcAft>
                <a:spcPts val="0"/>
              </a:spcAft>
            </a:pPr>
            <a:r>
              <a:rPr lang="zh-CN" altLang="en-US" sz="1800" kern="1200" spc="150" dirty="0">
                <a:solidFill>
                  <a:srgbClr val="000000">
                    <a:lumMod val="85000"/>
                    <a:lumOff val="15000"/>
                  </a:srgbClr>
                </a:solidFill>
                <a:effectLst/>
                <a:latin typeface="Arial" panose="020B0604020202020204" pitchFamily="34" charset="0"/>
                <a:ea typeface="微软雅黑" panose="020B0503020204020204" pitchFamily="34" charset="-122"/>
                <a:sym typeface="Arial" panose="020B0604020202020204" pitchFamily="34" charset="0"/>
              </a:rPr>
              <a:t>单纯物理标签防伪，易破坏</a:t>
            </a:r>
          </a:p>
        </p:txBody>
      </p:sp>
      <p:grpSp>
        <p:nvGrpSpPr>
          <p:cNvPr id="8" name="组合 7">
            <a:extLst>
              <a:ext uri="{FF2B5EF4-FFF2-40B4-BE49-F238E27FC236}">
                <a16:creationId xmlns:a16="http://schemas.microsoft.com/office/drawing/2014/main" id="{397776C0-F756-87FE-BBE9-D562C4316215}"/>
              </a:ext>
            </a:extLst>
          </p:cNvPr>
          <p:cNvGrpSpPr/>
          <p:nvPr/>
        </p:nvGrpSpPr>
        <p:grpSpPr>
          <a:xfrm>
            <a:off x="3764280" y="2104390"/>
            <a:ext cx="4356100" cy="3013075"/>
            <a:chOff x="6809" y="3226"/>
            <a:chExt cx="6860" cy="4745"/>
          </a:xfrm>
        </p:grpSpPr>
        <p:sp>
          <p:nvSpPr>
            <p:cNvPr id="9" name="任意多边形: 形状 8">
              <a:extLst>
                <a:ext uri="{FF2B5EF4-FFF2-40B4-BE49-F238E27FC236}">
                  <a16:creationId xmlns:a16="http://schemas.microsoft.com/office/drawing/2014/main" id="{18D88C6B-3105-2242-36CC-24BD83B49CED}"/>
                </a:ext>
              </a:extLst>
            </p:cNvPr>
            <p:cNvSpPr/>
            <p:nvPr>
              <p:custDataLst>
                <p:tags r:id="rId5"/>
              </p:custDataLst>
            </p:nvPr>
          </p:nvSpPr>
          <p:spPr>
            <a:xfrm>
              <a:off x="6809" y="4546"/>
              <a:ext cx="6860" cy="2289"/>
            </a:xfrm>
            <a:custGeom>
              <a:avLst/>
              <a:gdLst>
                <a:gd name="connsiteX0" fmla="*/ 0 w 4363770"/>
                <a:gd name="connsiteY0" fmla="*/ 0 h 1414938"/>
                <a:gd name="connsiteX1" fmla="*/ 4363770 w 4363770"/>
                <a:gd name="connsiteY1" fmla="*/ 0 h 1414938"/>
                <a:gd name="connsiteX2" fmla="*/ 4363770 w 4363770"/>
                <a:gd name="connsiteY2" fmla="*/ 13626 h 1414938"/>
                <a:gd name="connsiteX3" fmla="*/ 3603821 w 4363770"/>
                <a:gd name="connsiteY3" fmla="*/ 690206 h 1414938"/>
                <a:gd name="connsiteX4" fmla="*/ 4363770 w 4363770"/>
                <a:gd name="connsiteY4" fmla="*/ 1366787 h 1414938"/>
                <a:gd name="connsiteX5" fmla="*/ 4363770 w 4363770"/>
                <a:gd name="connsiteY5" fmla="*/ 1414938 h 1414938"/>
                <a:gd name="connsiteX6" fmla="*/ 0 w 4363770"/>
                <a:gd name="connsiteY6" fmla="*/ 1414938 h 1414938"/>
                <a:gd name="connsiteX7" fmla="*/ 0 w 4363770"/>
                <a:gd name="connsiteY7" fmla="*/ 1366658 h 1414938"/>
                <a:gd name="connsiteX8" fmla="*/ 748992 w 4363770"/>
                <a:gd name="connsiteY8" fmla="*/ 699833 h 1414938"/>
                <a:gd name="connsiteX9" fmla="*/ 0 w 4363770"/>
                <a:gd name="connsiteY9" fmla="*/ 33007 h 141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63770" h="1414938">
                  <a:moveTo>
                    <a:pt x="0" y="0"/>
                  </a:moveTo>
                  <a:lnTo>
                    <a:pt x="4363770" y="0"/>
                  </a:lnTo>
                  <a:lnTo>
                    <a:pt x="4363770" y="13626"/>
                  </a:lnTo>
                  <a:lnTo>
                    <a:pt x="3603821" y="690206"/>
                  </a:lnTo>
                  <a:lnTo>
                    <a:pt x="4363770" y="1366787"/>
                  </a:lnTo>
                  <a:lnTo>
                    <a:pt x="4363770" y="1414938"/>
                  </a:lnTo>
                  <a:lnTo>
                    <a:pt x="0" y="1414938"/>
                  </a:lnTo>
                  <a:lnTo>
                    <a:pt x="0" y="1366658"/>
                  </a:lnTo>
                  <a:lnTo>
                    <a:pt x="748992" y="699833"/>
                  </a:lnTo>
                  <a:lnTo>
                    <a:pt x="0" y="33007"/>
                  </a:lnTo>
                  <a:close/>
                </a:path>
              </a:pathLst>
            </a:custGeom>
            <a:solidFill>
              <a:sysClr val="window" lastClr="FFFFFF">
                <a:lumMod val="95000"/>
              </a:sysClr>
            </a:solidFill>
            <a:ln w="12700" cap="flat" cmpd="sng" algn="ctr">
              <a:noFill/>
              <a:prstDash val="solid"/>
              <a:miter lim="800000"/>
            </a:ln>
            <a:effectLst/>
          </p:spPr>
          <p:txBody>
            <a:bodyPr rot="0" spcFirstLastPara="0" vert="horz" wrap="square" lIns="31639" tIns="15819" rIns="31639" bIns="15819" numCol="1" spcCol="0" rtlCol="0" fromWordArt="0" anchor="ctr" anchorCtr="0" forceAA="0" compatLnSpc="1">
              <a:noAutofit/>
            </a:bodyPr>
            <a:lstStyle/>
            <a:p>
              <a:endParaRPr lang="zh-CN" altLang="en-US" sz="4400">
                <a:latin typeface="Arial" panose="020B0604020202020204" pitchFamily="34" charset="0"/>
                <a:ea typeface="微软雅黑" panose="020B0503020204020204" pitchFamily="34" charset="-122"/>
                <a:sym typeface="Arial" panose="020B0604020202020204" pitchFamily="34" charset="0"/>
              </a:endParaRPr>
            </a:p>
          </p:txBody>
        </p:sp>
        <p:sp>
          <p:nvSpPr>
            <p:cNvPr id="10" name="KSO_Shape">
              <a:extLst>
                <a:ext uri="{FF2B5EF4-FFF2-40B4-BE49-F238E27FC236}">
                  <a16:creationId xmlns:a16="http://schemas.microsoft.com/office/drawing/2014/main" id="{DA10281E-F624-D4A7-07C7-3ED8A7BC21C2}"/>
                </a:ext>
              </a:extLst>
            </p:cNvPr>
            <p:cNvSpPr/>
            <p:nvPr>
              <p:custDataLst>
                <p:tags r:id="rId6"/>
              </p:custDataLst>
            </p:nvPr>
          </p:nvSpPr>
          <p:spPr>
            <a:xfrm>
              <a:off x="10331" y="5745"/>
              <a:ext cx="2134" cy="2227"/>
            </a:xfrm>
            <a:custGeom>
              <a:avLst/>
              <a:gdLst>
                <a:gd name="connsiteX0" fmla="*/ 0 w 1079818"/>
                <a:gd name="connsiteY0" fmla="*/ 0 h 1080105"/>
                <a:gd name="connsiteX1" fmla="*/ 1079818 w 1079818"/>
                <a:gd name="connsiteY1" fmla="*/ 0 h 1080105"/>
                <a:gd name="connsiteX2" fmla="*/ 110134 w 1079818"/>
                <a:gd name="connsiteY2" fmla="*/ 1074544 h 1080105"/>
                <a:gd name="connsiteX3" fmla="*/ 0 w 1079818"/>
                <a:gd name="connsiteY3" fmla="*/ 1080105 h 1080105"/>
              </a:gdLst>
              <a:ahLst/>
              <a:cxnLst>
                <a:cxn ang="0">
                  <a:pos x="connsiteX0" y="connsiteY0"/>
                </a:cxn>
                <a:cxn ang="0">
                  <a:pos x="connsiteX1" y="connsiteY1"/>
                </a:cxn>
                <a:cxn ang="0">
                  <a:pos x="connsiteX2" y="connsiteY2"/>
                </a:cxn>
                <a:cxn ang="0">
                  <a:pos x="connsiteX3" y="connsiteY3"/>
                </a:cxn>
              </a:cxnLst>
              <a:rect l="l" t="t" r="r" b="b"/>
              <a:pathLst>
                <a:path w="1079818" h="1080105">
                  <a:moveTo>
                    <a:pt x="0" y="0"/>
                  </a:moveTo>
                  <a:lnTo>
                    <a:pt x="1079818" y="0"/>
                  </a:lnTo>
                  <a:cubicBezTo>
                    <a:pt x="1079818" y="559251"/>
                    <a:pt x="654791" y="1019231"/>
                    <a:pt x="110134" y="1074544"/>
                  </a:cubicBezTo>
                  <a:lnTo>
                    <a:pt x="0" y="1080105"/>
                  </a:lnTo>
                  <a:close/>
                </a:path>
              </a:pathLst>
            </a:custGeom>
            <a:solidFill>
              <a:srgbClr val="69A35B"/>
            </a:solidFill>
            <a:ln w="12700" cap="flat" cmpd="sng" algn="ctr">
              <a:noFill/>
              <a:prstDash val="solid"/>
              <a:miter lim="800000"/>
            </a:ln>
            <a:effectLst/>
          </p:spPr>
          <p:txBody>
            <a:bodyPr anchor="ctr">
              <a:scene3d>
                <a:camera prst="orthographicFront"/>
                <a:lightRig rig="threePt" dir="t"/>
              </a:scene3d>
              <a:sp3d>
                <a:contourClr>
                  <a:srgbClr val="FFFFFF"/>
                </a:contourClr>
              </a:sp3d>
            </a:bodyPr>
            <a:lstStyle/>
            <a:p>
              <a:endParaRPr lang="zh-CN" altLang="en-US" sz="4400">
                <a:solidFill>
                  <a:srgbClr val="1AA3AA"/>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KSO_Shape">
              <a:extLst>
                <a:ext uri="{FF2B5EF4-FFF2-40B4-BE49-F238E27FC236}">
                  <a16:creationId xmlns:a16="http://schemas.microsoft.com/office/drawing/2014/main" id="{7A899963-7C0A-A340-30E9-771EC619056D}"/>
                </a:ext>
              </a:extLst>
            </p:cNvPr>
            <p:cNvSpPr/>
            <p:nvPr>
              <p:custDataLst>
                <p:tags r:id="rId7"/>
              </p:custDataLst>
            </p:nvPr>
          </p:nvSpPr>
          <p:spPr>
            <a:xfrm rot="16200000">
              <a:off x="10315" y="3331"/>
              <a:ext cx="2196" cy="2164"/>
            </a:xfrm>
            <a:custGeom>
              <a:avLst/>
              <a:gdLst>
                <a:gd name="connsiteX0" fmla="*/ 0 w 1079818"/>
                <a:gd name="connsiteY0" fmla="*/ 0 h 1080105"/>
                <a:gd name="connsiteX1" fmla="*/ 1079818 w 1079818"/>
                <a:gd name="connsiteY1" fmla="*/ 0 h 1080105"/>
                <a:gd name="connsiteX2" fmla="*/ 110134 w 1079818"/>
                <a:gd name="connsiteY2" fmla="*/ 1074544 h 1080105"/>
                <a:gd name="connsiteX3" fmla="*/ 0 w 1079818"/>
                <a:gd name="connsiteY3" fmla="*/ 1080105 h 1080105"/>
              </a:gdLst>
              <a:ahLst/>
              <a:cxnLst>
                <a:cxn ang="0">
                  <a:pos x="connsiteX0" y="connsiteY0"/>
                </a:cxn>
                <a:cxn ang="0">
                  <a:pos x="connsiteX1" y="connsiteY1"/>
                </a:cxn>
                <a:cxn ang="0">
                  <a:pos x="connsiteX2" y="connsiteY2"/>
                </a:cxn>
                <a:cxn ang="0">
                  <a:pos x="connsiteX3" y="connsiteY3"/>
                </a:cxn>
              </a:cxnLst>
              <a:rect l="l" t="t" r="r" b="b"/>
              <a:pathLst>
                <a:path w="1079818" h="1080105">
                  <a:moveTo>
                    <a:pt x="0" y="0"/>
                  </a:moveTo>
                  <a:lnTo>
                    <a:pt x="1079818" y="0"/>
                  </a:lnTo>
                  <a:cubicBezTo>
                    <a:pt x="1079818" y="559251"/>
                    <a:pt x="654791" y="1019231"/>
                    <a:pt x="110134" y="1074544"/>
                  </a:cubicBezTo>
                  <a:lnTo>
                    <a:pt x="0" y="1080105"/>
                  </a:lnTo>
                  <a:close/>
                </a:path>
              </a:pathLst>
            </a:custGeom>
            <a:solidFill>
              <a:srgbClr val="3498DB"/>
            </a:solidFill>
            <a:ln w="12700" cap="flat" cmpd="sng" algn="ctr">
              <a:noFill/>
              <a:prstDash val="solid"/>
              <a:miter lim="800000"/>
            </a:ln>
            <a:effectLst/>
          </p:spPr>
          <p:txBody>
            <a:bodyPr anchor="ctr">
              <a:scene3d>
                <a:camera prst="orthographicFront"/>
                <a:lightRig rig="threePt" dir="t"/>
              </a:scene3d>
              <a:sp3d>
                <a:contourClr>
                  <a:srgbClr val="FFFFFF"/>
                </a:contourClr>
              </a:sp3d>
            </a:bodyPr>
            <a:lstStyle/>
            <a:p>
              <a:endParaRPr lang="zh-CN" altLang="en-US" sz="4400">
                <a:latin typeface="Arial" panose="020B0604020202020204" pitchFamily="34" charset="0"/>
                <a:ea typeface="微软雅黑" panose="020B0503020204020204" pitchFamily="34" charset="-122"/>
                <a:sym typeface="Arial" panose="020B0604020202020204" pitchFamily="34" charset="0"/>
              </a:endParaRPr>
            </a:p>
          </p:txBody>
        </p:sp>
        <p:sp>
          <p:nvSpPr>
            <p:cNvPr id="12" name="KSO_Shape">
              <a:extLst>
                <a:ext uri="{FF2B5EF4-FFF2-40B4-BE49-F238E27FC236}">
                  <a16:creationId xmlns:a16="http://schemas.microsoft.com/office/drawing/2014/main" id="{9E3863EF-D3B5-655D-0196-089EDD5FAB75}"/>
                </a:ext>
              </a:extLst>
            </p:cNvPr>
            <p:cNvSpPr/>
            <p:nvPr>
              <p:custDataLst>
                <p:tags r:id="rId8"/>
              </p:custDataLst>
            </p:nvPr>
          </p:nvSpPr>
          <p:spPr>
            <a:xfrm rot="5400000">
              <a:off x="7919" y="5753"/>
              <a:ext cx="2196" cy="2164"/>
            </a:xfrm>
            <a:custGeom>
              <a:avLst/>
              <a:gdLst>
                <a:gd name="connsiteX0" fmla="*/ 0 w 1079818"/>
                <a:gd name="connsiteY0" fmla="*/ 0 h 1080105"/>
                <a:gd name="connsiteX1" fmla="*/ 1079818 w 1079818"/>
                <a:gd name="connsiteY1" fmla="*/ 0 h 1080105"/>
                <a:gd name="connsiteX2" fmla="*/ 110134 w 1079818"/>
                <a:gd name="connsiteY2" fmla="*/ 1074544 h 1080105"/>
                <a:gd name="connsiteX3" fmla="*/ 0 w 1079818"/>
                <a:gd name="connsiteY3" fmla="*/ 1080105 h 1080105"/>
              </a:gdLst>
              <a:ahLst/>
              <a:cxnLst>
                <a:cxn ang="0">
                  <a:pos x="connsiteX0" y="connsiteY0"/>
                </a:cxn>
                <a:cxn ang="0">
                  <a:pos x="connsiteX1" y="connsiteY1"/>
                </a:cxn>
                <a:cxn ang="0">
                  <a:pos x="connsiteX2" y="connsiteY2"/>
                </a:cxn>
                <a:cxn ang="0">
                  <a:pos x="connsiteX3" y="connsiteY3"/>
                </a:cxn>
              </a:cxnLst>
              <a:rect l="l" t="t" r="r" b="b"/>
              <a:pathLst>
                <a:path w="1079818" h="1080105">
                  <a:moveTo>
                    <a:pt x="0" y="0"/>
                  </a:moveTo>
                  <a:lnTo>
                    <a:pt x="1079818" y="0"/>
                  </a:lnTo>
                  <a:cubicBezTo>
                    <a:pt x="1079818" y="559251"/>
                    <a:pt x="654791" y="1019231"/>
                    <a:pt x="110134" y="1074544"/>
                  </a:cubicBezTo>
                  <a:lnTo>
                    <a:pt x="0" y="1080105"/>
                  </a:lnTo>
                  <a:close/>
                </a:path>
              </a:pathLst>
            </a:custGeom>
            <a:solidFill>
              <a:srgbClr val="1AA3AA"/>
            </a:solidFill>
            <a:ln w="12700" cap="flat" cmpd="sng" algn="ctr">
              <a:noFill/>
              <a:prstDash val="solid"/>
              <a:miter lim="800000"/>
            </a:ln>
            <a:effectLst/>
          </p:spPr>
          <p:txBody>
            <a:bodyPr anchor="ctr">
              <a:scene3d>
                <a:camera prst="orthographicFront"/>
                <a:lightRig rig="threePt" dir="t"/>
              </a:scene3d>
              <a:sp3d>
                <a:contourClr>
                  <a:srgbClr val="FFFFFF"/>
                </a:contourClr>
              </a:sp3d>
            </a:bodyPr>
            <a:lstStyle/>
            <a:p>
              <a:endParaRPr lang="zh-CN" altLang="en-US" sz="4400">
                <a:latin typeface="Arial" panose="020B0604020202020204" pitchFamily="34" charset="0"/>
                <a:ea typeface="微软雅黑" panose="020B0503020204020204" pitchFamily="34" charset="-122"/>
                <a:sym typeface="Arial" panose="020B0604020202020204" pitchFamily="34" charset="0"/>
              </a:endParaRPr>
            </a:p>
          </p:txBody>
        </p:sp>
        <p:sp>
          <p:nvSpPr>
            <p:cNvPr id="13" name="KSO_Shape">
              <a:extLst>
                <a:ext uri="{FF2B5EF4-FFF2-40B4-BE49-F238E27FC236}">
                  <a16:creationId xmlns:a16="http://schemas.microsoft.com/office/drawing/2014/main" id="{C34BFFDC-C42C-EABD-09C9-E569D441DFD3}"/>
                </a:ext>
              </a:extLst>
            </p:cNvPr>
            <p:cNvSpPr/>
            <p:nvPr>
              <p:custDataLst>
                <p:tags r:id="rId9"/>
              </p:custDataLst>
            </p:nvPr>
          </p:nvSpPr>
          <p:spPr>
            <a:xfrm rot="10800000">
              <a:off x="7966" y="3300"/>
              <a:ext cx="2134" cy="2227"/>
            </a:xfrm>
            <a:custGeom>
              <a:avLst/>
              <a:gdLst>
                <a:gd name="connsiteX0" fmla="*/ 0 w 1079818"/>
                <a:gd name="connsiteY0" fmla="*/ 0 h 1080105"/>
                <a:gd name="connsiteX1" fmla="*/ 1079818 w 1079818"/>
                <a:gd name="connsiteY1" fmla="*/ 0 h 1080105"/>
                <a:gd name="connsiteX2" fmla="*/ 110134 w 1079818"/>
                <a:gd name="connsiteY2" fmla="*/ 1074544 h 1080105"/>
                <a:gd name="connsiteX3" fmla="*/ 0 w 1079818"/>
                <a:gd name="connsiteY3" fmla="*/ 1080105 h 1080105"/>
              </a:gdLst>
              <a:ahLst/>
              <a:cxnLst>
                <a:cxn ang="0">
                  <a:pos x="connsiteX0" y="connsiteY0"/>
                </a:cxn>
                <a:cxn ang="0">
                  <a:pos x="connsiteX1" y="connsiteY1"/>
                </a:cxn>
                <a:cxn ang="0">
                  <a:pos x="connsiteX2" y="connsiteY2"/>
                </a:cxn>
                <a:cxn ang="0">
                  <a:pos x="connsiteX3" y="connsiteY3"/>
                </a:cxn>
              </a:cxnLst>
              <a:rect l="l" t="t" r="r" b="b"/>
              <a:pathLst>
                <a:path w="1079818" h="1080105">
                  <a:moveTo>
                    <a:pt x="0" y="0"/>
                  </a:moveTo>
                  <a:lnTo>
                    <a:pt x="1079818" y="0"/>
                  </a:lnTo>
                  <a:cubicBezTo>
                    <a:pt x="1079818" y="559251"/>
                    <a:pt x="654791" y="1019231"/>
                    <a:pt x="110134" y="1074544"/>
                  </a:cubicBezTo>
                  <a:lnTo>
                    <a:pt x="0" y="1080105"/>
                  </a:lnTo>
                  <a:close/>
                </a:path>
              </a:pathLst>
            </a:custGeom>
            <a:solidFill>
              <a:srgbClr val="1F74AD"/>
            </a:solidFill>
            <a:ln w="12700" cap="flat" cmpd="sng" algn="ctr">
              <a:noFill/>
              <a:prstDash val="solid"/>
              <a:miter lim="800000"/>
            </a:ln>
            <a:effectLst/>
          </p:spPr>
          <p:txBody>
            <a:bodyPr anchor="ctr">
              <a:scene3d>
                <a:camera prst="orthographicFront"/>
                <a:lightRig rig="threePt" dir="t"/>
              </a:scene3d>
              <a:sp3d>
                <a:contourClr>
                  <a:srgbClr val="FFFFFF"/>
                </a:contourClr>
              </a:sp3d>
            </a:bodyPr>
            <a:lstStyle/>
            <a:p>
              <a:endParaRPr lang="zh-CN" altLang="en-US" sz="4400">
                <a:latin typeface="Arial" panose="020B0604020202020204" pitchFamily="34" charset="0"/>
                <a:ea typeface="微软雅黑" panose="020B0503020204020204" pitchFamily="34" charset="-122"/>
                <a:sym typeface="Arial" panose="020B0604020202020204" pitchFamily="34" charset="0"/>
              </a:endParaRPr>
            </a:p>
          </p:txBody>
        </p:sp>
        <p:sp>
          <p:nvSpPr>
            <p:cNvPr id="14" name="椭圆 13">
              <a:extLst>
                <a:ext uri="{FF2B5EF4-FFF2-40B4-BE49-F238E27FC236}">
                  <a16:creationId xmlns:a16="http://schemas.microsoft.com/office/drawing/2014/main" id="{27CA5A67-2F88-D4D5-B931-61A2B5A281AC}"/>
                </a:ext>
              </a:extLst>
            </p:cNvPr>
            <p:cNvSpPr/>
            <p:nvPr>
              <p:custDataLst>
                <p:tags r:id="rId10"/>
              </p:custDataLst>
            </p:nvPr>
          </p:nvSpPr>
          <p:spPr>
            <a:xfrm>
              <a:off x="8871" y="4327"/>
              <a:ext cx="2688" cy="2728"/>
            </a:xfrm>
            <a:prstGeom prst="ellipse">
              <a:avLst/>
            </a:prstGeom>
            <a:solidFill>
              <a:sysClr val="window" lastClr="FFFFFF"/>
            </a:solidFill>
            <a:ln w="12700" cap="flat" cmpd="sng" algn="ctr">
              <a:noFill/>
              <a:prstDash val="solid"/>
              <a:miter lim="800000"/>
            </a:ln>
            <a:effectLst/>
          </p:spPr>
          <p:txBody>
            <a:bodyPr lIns="0" tIns="0" rIns="0" bIns="0" rtlCol="0" anchor="ctr">
              <a:noAutofit/>
            </a:bodyPr>
            <a:lstStyle/>
            <a:p>
              <a:pPr algn="ctr">
                <a:lnSpc>
                  <a:spcPct val="80000"/>
                </a:lnSpc>
                <a:spcAft>
                  <a:spcPts val="0"/>
                </a:spcAft>
              </a:pPr>
              <a:endParaRPr lang="zh-CN" sz="3600" b="1" spc="300" dirty="0">
                <a:solidFill>
                  <a:srgbClr val="000000">
                    <a:lumMod val="85000"/>
                    <a:lumOff val="15000"/>
                  </a:srgbClr>
                </a:solidFill>
                <a:effectLst/>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14">
              <a:extLst>
                <a:ext uri="{FF2B5EF4-FFF2-40B4-BE49-F238E27FC236}">
                  <a16:creationId xmlns:a16="http://schemas.microsoft.com/office/drawing/2014/main" id="{7A744D23-1523-62D6-DFFE-E55F91BA1B20}"/>
                </a:ext>
              </a:extLst>
            </p:cNvPr>
            <p:cNvSpPr/>
            <p:nvPr>
              <p:custDataLst>
                <p:tags r:id="rId11"/>
              </p:custDataLst>
            </p:nvPr>
          </p:nvSpPr>
          <p:spPr>
            <a:xfrm>
              <a:off x="8193" y="3906"/>
              <a:ext cx="1400" cy="1013"/>
            </a:xfrm>
            <a:prstGeom prst="rect">
              <a:avLst/>
            </a:prstGeom>
            <a:noFill/>
            <a:ln w="12700" cap="flat" cmpd="sng" algn="ctr">
              <a:noFill/>
              <a:prstDash val="solid"/>
              <a:miter lim="800000"/>
            </a:ln>
            <a:effectLst/>
          </p:spPr>
          <p:txBody>
            <a:bodyPr rtlCol="0" anchor="ctr">
              <a:normAutofit/>
            </a:bodyPr>
            <a:lstStyle/>
            <a:p>
              <a:pPr algn="ctr">
                <a:lnSpc>
                  <a:spcPct val="110000"/>
                </a:lnSpc>
                <a:spcAft>
                  <a:spcPts val="0"/>
                </a:spcAft>
              </a:pPr>
              <a:endParaRPr lang="zh-CN" sz="3200" dirty="0">
                <a:solidFill>
                  <a:sysClr val="window" lastClr="FFFFFF"/>
                </a:solidFill>
                <a:effectLst/>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15">
              <a:extLst>
                <a:ext uri="{FF2B5EF4-FFF2-40B4-BE49-F238E27FC236}">
                  <a16:creationId xmlns:a16="http://schemas.microsoft.com/office/drawing/2014/main" id="{8EAA7A7F-FEFD-0104-09D7-86CCE268EE19}"/>
                </a:ext>
              </a:extLst>
            </p:cNvPr>
            <p:cNvSpPr/>
            <p:nvPr>
              <p:custDataLst>
                <p:tags r:id="rId12"/>
              </p:custDataLst>
            </p:nvPr>
          </p:nvSpPr>
          <p:spPr>
            <a:xfrm>
              <a:off x="8193" y="6447"/>
              <a:ext cx="1400" cy="1013"/>
            </a:xfrm>
            <a:prstGeom prst="rect">
              <a:avLst/>
            </a:prstGeom>
            <a:noFill/>
            <a:ln w="12700" cap="flat" cmpd="sng" algn="ctr">
              <a:noFill/>
              <a:prstDash val="solid"/>
              <a:miter lim="800000"/>
            </a:ln>
            <a:effectLst/>
          </p:spPr>
          <p:txBody>
            <a:bodyPr rtlCol="0" anchor="ctr">
              <a:normAutofit fontScale="92500" lnSpcReduction="20000"/>
            </a:bodyPr>
            <a:lstStyle/>
            <a:p>
              <a:pPr algn="ctr">
                <a:lnSpc>
                  <a:spcPct val="110000"/>
                </a:lnSpc>
                <a:spcAft>
                  <a:spcPts val="0"/>
                </a:spcAft>
              </a:pPr>
              <a:endParaRPr lang="zh-CN" sz="4000" b="1">
                <a:solidFill>
                  <a:sysClr val="window" lastClr="FFFFFF"/>
                </a:solidFill>
                <a:effectLst/>
                <a:latin typeface="Arial" panose="020B0604020202020204" pitchFamily="34" charset="0"/>
                <a:ea typeface="微软雅黑" panose="020B0503020204020204" pitchFamily="34" charset="-122"/>
                <a:sym typeface="Arial" panose="020B0604020202020204" pitchFamily="34" charset="0"/>
              </a:endParaRPr>
            </a:p>
          </p:txBody>
        </p:sp>
        <p:sp>
          <p:nvSpPr>
            <p:cNvPr id="17" name="矩形 16">
              <a:extLst>
                <a:ext uri="{FF2B5EF4-FFF2-40B4-BE49-F238E27FC236}">
                  <a16:creationId xmlns:a16="http://schemas.microsoft.com/office/drawing/2014/main" id="{77C39B2C-E561-B648-0275-6284CF3EEB2B}"/>
                </a:ext>
              </a:extLst>
            </p:cNvPr>
            <p:cNvSpPr/>
            <p:nvPr>
              <p:custDataLst>
                <p:tags r:id="rId13"/>
              </p:custDataLst>
            </p:nvPr>
          </p:nvSpPr>
          <p:spPr>
            <a:xfrm>
              <a:off x="10836" y="6447"/>
              <a:ext cx="1400" cy="1013"/>
            </a:xfrm>
            <a:prstGeom prst="rect">
              <a:avLst/>
            </a:prstGeom>
            <a:noFill/>
            <a:ln w="12700" cap="flat" cmpd="sng" algn="ctr">
              <a:noFill/>
              <a:prstDash val="solid"/>
              <a:miter lim="800000"/>
            </a:ln>
            <a:effectLst/>
          </p:spPr>
          <p:txBody>
            <a:bodyPr rtlCol="0" anchor="ctr">
              <a:normAutofit fontScale="92500" lnSpcReduction="20000"/>
            </a:bodyPr>
            <a:lstStyle/>
            <a:p>
              <a:pPr algn="ctr">
                <a:lnSpc>
                  <a:spcPct val="110000"/>
                </a:lnSpc>
                <a:spcAft>
                  <a:spcPts val="0"/>
                </a:spcAft>
              </a:pPr>
              <a:endParaRPr lang="zh-CN" sz="4000" b="1">
                <a:solidFill>
                  <a:sysClr val="window" lastClr="FFFFFF"/>
                </a:solidFill>
                <a:effectLst/>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a:extLst>
                <a:ext uri="{FF2B5EF4-FFF2-40B4-BE49-F238E27FC236}">
                  <a16:creationId xmlns:a16="http://schemas.microsoft.com/office/drawing/2014/main" id="{A16841D5-2DCA-5C16-0D7A-F75A0F4712DA}"/>
                </a:ext>
              </a:extLst>
            </p:cNvPr>
            <p:cNvSpPr/>
            <p:nvPr>
              <p:custDataLst>
                <p:tags r:id="rId14"/>
              </p:custDataLst>
            </p:nvPr>
          </p:nvSpPr>
          <p:spPr>
            <a:xfrm>
              <a:off x="10836" y="3906"/>
              <a:ext cx="1400" cy="1013"/>
            </a:xfrm>
            <a:prstGeom prst="rect">
              <a:avLst/>
            </a:prstGeom>
            <a:noFill/>
            <a:ln w="12700" cap="flat" cmpd="sng" algn="ctr">
              <a:noFill/>
              <a:prstDash val="solid"/>
              <a:miter lim="800000"/>
            </a:ln>
            <a:effectLst/>
          </p:spPr>
          <p:txBody>
            <a:bodyPr rtlCol="0" anchor="ctr">
              <a:normAutofit fontScale="92500" lnSpcReduction="20000"/>
            </a:bodyPr>
            <a:lstStyle/>
            <a:p>
              <a:pPr algn="ctr">
                <a:lnSpc>
                  <a:spcPct val="110000"/>
                </a:lnSpc>
                <a:spcAft>
                  <a:spcPts val="0"/>
                </a:spcAft>
              </a:pPr>
              <a:endParaRPr lang="zh-CN" sz="4000" b="1" dirty="0">
                <a:solidFill>
                  <a:sysClr val="window" lastClr="FFFFFF"/>
                </a:solidFill>
                <a:effectLst/>
                <a:latin typeface="Arial" panose="020B0604020202020204" pitchFamily="34" charset="0"/>
                <a:ea typeface="微软雅黑" panose="020B0503020204020204" pitchFamily="34" charset="-122"/>
                <a:sym typeface="Arial" panose="020B0604020202020204" pitchFamily="34" charset="0"/>
              </a:endParaRPr>
            </a:p>
          </p:txBody>
        </p:sp>
        <p:sp>
          <p:nvSpPr>
            <p:cNvPr id="19" name="文本框 18">
              <a:extLst>
                <a:ext uri="{FF2B5EF4-FFF2-40B4-BE49-F238E27FC236}">
                  <a16:creationId xmlns:a16="http://schemas.microsoft.com/office/drawing/2014/main" id="{62CB23FC-2C83-7A5A-86BF-73149B3D0A74}"/>
                </a:ext>
              </a:extLst>
            </p:cNvPr>
            <p:cNvSpPr txBox="1"/>
            <p:nvPr>
              <p:custDataLst>
                <p:tags r:id="rId15"/>
              </p:custDataLst>
            </p:nvPr>
          </p:nvSpPr>
          <p:spPr>
            <a:xfrm>
              <a:off x="9051" y="5356"/>
              <a:ext cx="2328" cy="669"/>
            </a:xfrm>
            <a:prstGeom prst="rect">
              <a:avLst/>
            </a:prstGeom>
            <a:noFill/>
          </p:spPr>
          <p:txBody>
            <a:bodyPr wrap="square" rtlCol="0">
              <a:normAutofit lnSpcReduction="10000"/>
            </a:bodyPr>
            <a:lstStyle/>
            <a:p>
              <a:pPr algn="ctr">
                <a:lnSpc>
                  <a:spcPct val="120000"/>
                </a:lnSpc>
              </a:pPr>
              <a:r>
                <a:rPr lang="zh-CN" altLang="en-US" sz="2000" b="1" spc="300">
                  <a:solidFill>
                    <a:srgbClr val="000000">
                      <a:lumMod val="75000"/>
                      <a:lumOff val="25000"/>
                    </a:srgbClr>
                  </a:solidFill>
                  <a:latin typeface="Arial" panose="020B0604020202020204" pitchFamily="34" charset="0"/>
                  <a:ea typeface="微软雅黑" panose="020B0503020204020204" pitchFamily="34" charset="-122"/>
                  <a:sym typeface="Arial" panose="020B0604020202020204" pitchFamily="34" charset="0"/>
                </a:rPr>
                <a:t>数据可信</a:t>
              </a:r>
            </a:p>
          </p:txBody>
        </p:sp>
        <p:sp>
          <p:nvSpPr>
            <p:cNvPr id="20" name="文本框 19">
              <a:extLst>
                <a:ext uri="{FF2B5EF4-FFF2-40B4-BE49-F238E27FC236}">
                  <a16:creationId xmlns:a16="http://schemas.microsoft.com/office/drawing/2014/main" id="{A2881411-2B95-66D8-2BEE-F03C2030786F}"/>
                </a:ext>
              </a:extLst>
            </p:cNvPr>
            <p:cNvSpPr txBox="1"/>
            <p:nvPr/>
          </p:nvSpPr>
          <p:spPr>
            <a:xfrm rot="18300000">
              <a:off x="7832" y="4007"/>
              <a:ext cx="2273" cy="996"/>
            </a:xfrm>
            <a:prstGeom prst="rect">
              <a:avLst/>
            </a:prstGeom>
            <a:noFill/>
          </p:spPr>
          <p:txBody>
            <a:bodyPr wrap="square" rtlCol="0">
              <a:spAutoFit/>
            </a:bodyPr>
            <a:lstStyle/>
            <a:p>
              <a:pPr algn="ctr">
                <a:lnSpc>
                  <a:spcPct val="120000"/>
                </a:lnSpc>
              </a:pPr>
              <a:r>
                <a:rPr lang="zh-CN" altLang="en-US" sz="1600" kern="0" dirty="0">
                  <a:solidFill>
                    <a:schemeClr val="bg1"/>
                  </a:solidFill>
                  <a:latin typeface="微软雅黑" panose="020B0503020204020204" pitchFamily="34" charset="-122"/>
                  <a:ea typeface="微软雅黑" panose="020B0503020204020204" pitchFamily="34" charset="-122"/>
                  <a:sym typeface="+mn-ea"/>
                </a:rPr>
                <a:t>数据单一</a:t>
              </a:r>
            </a:p>
            <a:p>
              <a:endParaRPr lang="zh-CN" altLang="en-US" sz="1600" kern="0" dirty="0">
                <a:solidFill>
                  <a:schemeClr val="bg1"/>
                </a:solidFill>
                <a:latin typeface="微软雅黑" panose="020B0503020204020204" pitchFamily="34" charset="-122"/>
                <a:ea typeface="微软雅黑" panose="020B0503020204020204" pitchFamily="34" charset="-122"/>
                <a:sym typeface="+mn-ea"/>
              </a:endParaRPr>
            </a:p>
          </p:txBody>
        </p:sp>
        <p:sp>
          <p:nvSpPr>
            <p:cNvPr id="21" name="文本框 20">
              <a:extLst>
                <a:ext uri="{FF2B5EF4-FFF2-40B4-BE49-F238E27FC236}">
                  <a16:creationId xmlns:a16="http://schemas.microsoft.com/office/drawing/2014/main" id="{404D9441-BA8B-5D9A-B259-2D0AD14E8C5D}"/>
                </a:ext>
              </a:extLst>
            </p:cNvPr>
            <p:cNvSpPr txBox="1"/>
            <p:nvPr/>
          </p:nvSpPr>
          <p:spPr>
            <a:xfrm rot="2880000">
              <a:off x="10427" y="4058"/>
              <a:ext cx="2273" cy="608"/>
            </a:xfrm>
            <a:prstGeom prst="rect">
              <a:avLst/>
            </a:prstGeom>
            <a:noFill/>
          </p:spPr>
          <p:txBody>
            <a:bodyPr wrap="square" rtlCol="0">
              <a:spAutoFit/>
            </a:bodyPr>
            <a:lstStyle/>
            <a:p>
              <a:pPr lvl="0" algn="ctr">
                <a:lnSpc>
                  <a:spcPct val="120000"/>
                </a:lnSpc>
                <a:defRPr/>
              </a:pPr>
              <a:r>
                <a:rPr lang="zh-CN" altLang="en-US" sz="1600" kern="0" dirty="0">
                  <a:solidFill>
                    <a:schemeClr val="bg1"/>
                  </a:solidFill>
                  <a:latin typeface="微软雅黑" panose="020B0503020204020204" pitchFamily="34" charset="-122"/>
                  <a:ea typeface="微软雅黑" panose="020B0503020204020204" pitchFamily="34" charset="-122"/>
                  <a:sym typeface="+mn-ea"/>
                </a:rPr>
                <a:t>平台孤岛</a:t>
              </a:r>
            </a:p>
          </p:txBody>
        </p:sp>
        <p:sp>
          <p:nvSpPr>
            <p:cNvPr id="22" name="文本框 21">
              <a:extLst>
                <a:ext uri="{FF2B5EF4-FFF2-40B4-BE49-F238E27FC236}">
                  <a16:creationId xmlns:a16="http://schemas.microsoft.com/office/drawing/2014/main" id="{52D452DB-CFB8-8888-708B-E9DE416FDE7E}"/>
                </a:ext>
              </a:extLst>
            </p:cNvPr>
            <p:cNvSpPr txBox="1"/>
            <p:nvPr/>
          </p:nvSpPr>
          <p:spPr>
            <a:xfrm rot="18900000">
              <a:off x="10344" y="6641"/>
              <a:ext cx="2286" cy="608"/>
            </a:xfrm>
            <a:prstGeom prst="rect">
              <a:avLst/>
            </a:prstGeom>
            <a:noFill/>
          </p:spPr>
          <p:txBody>
            <a:bodyPr wrap="square" rtlCol="0">
              <a:spAutoFit/>
            </a:bodyPr>
            <a:lstStyle/>
            <a:p>
              <a:pPr lvl="0" algn="ctr">
                <a:lnSpc>
                  <a:spcPct val="120000"/>
                </a:lnSpc>
                <a:defRPr/>
              </a:pPr>
              <a:r>
                <a:rPr lang="zh-CN" altLang="en-US" sz="1600" kern="0" dirty="0">
                  <a:solidFill>
                    <a:schemeClr val="bg1"/>
                  </a:solidFill>
                  <a:latin typeface="微软雅黑" panose="020B0503020204020204" pitchFamily="34" charset="-122"/>
                  <a:ea typeface="微软雅黑" panose="020B0503020204020204" pitchFamily="34" charset="-122"/>
                  <a:sym typeface="+mn-ea"/>
                </a:rPr>
                <a:t>互动匮乏</a:t>
              </a:r>
            </a:p>
          </p:txBody>
        </p:sp>
        <p:sp>
          <p:nvSpPr>
            <p:cNvPr id="23" name="文本框 22">
              <a:extLst>
                <a:ext uri="{FF2B5EF4-FFF2-40B4-BE49-F238E27FC236}">
                  <a16:creationId xmlns:a16="http://schemas.microsoft.com/office/drawing/2014/main" id="{CF863712-8E6A-B4AB-787C-E0D539287B4B}"/>
                </a:ext>
              </a:extLst>
            </p:cNvPr>
            <p:cNvSpPr txBox="1"/>
            <p:nvPr/>
          </p:nvSpPr>
          <p:spPr>
            <a:xfrm rot="3120000">
              <a:off x="7769" y="6479"/>
              <a:ext cx="2286" cy="608"/>
            </a:xfrm>
            <a:prstGeom prst="rect">
              <a:avLst/>
            </a:prstGeom>
            <a:noFill/>
          </p:spPr>
          <p:txBody>
            <a:bodyPr wrap="square" rtlCol="0">
              <a:spAutoFit/>
            </a:bodyPr>
            <a:lstStyle/>
            <a:p>
              <a:pPr lvl="0" algn="ctr">
                <a:lnSpc>
                  <a:spcPct val="120000"/>
                </a:lnSpc>
                <a:defRPr/>
              </a:pPr>
              <a:r>
                <a:rPr lang="zh-CN" altLang="en-US" sz="1600" kern="0" dirty="0">
                  <a:solidFill>
                    <a:schemeClr val="bg1"/>
                  </a:solidFill>
                  <a:latin typeface="微软雅黑" panose="020B0503020204020204" pitchFamily="34" charset="-122"/>
                  <a:ea typeface="微软雅黑" panose="020B0503020204020204" pitchFamily="34" charset="-122"/>
                  <a:sym typeface="+mn-ea"/>
                </a:rPr>
                <a:t>企业自建难</a:t>
              </a:r>
            </a:p>
          </p:txBody>
        </p:sp>
      </p:grpSp>
    </p:spTree>
    <p:extLst>
      <p:ext uri="{BB962C8B-B14F-4D97-AF65-F5344CB8AC3E}">
        <p14:creationId xmlns:p14="http://schemas.microsoft.com/office/powerpoint/2010/main" val="1407470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E4BEC0-BC19-E049-C3C1-27C89B0392A9}"/>
              </a:ext>
            </a:extLst>
          </p:cNvPr>
          <p:cNvSpPr>
            <a:spLocks noGrp="1"/>
          </p:cNvSpPr>
          <p:nvPr>
            <p:ph type="title"/>
          </p:nvPr>
        </p:nvSpPr>
        <p:spPr/>
        <p:txBody>
          <a:bodyPr/>
          <a:lstStyle/>
          <a:p>
            <a:r>
              <a:rPr lang="zh-CN" altLang="en-US" dirty="0"/>
              <a:t>市场需求</a:t>
            </a:r>
          </a:p>
        </p:txBody>
      </p:sp>
      <p:sp>
        <p:nvSpPr>
          <p:cNvPr id="3" name="灯片编号占位符 2">
            <a:extLst>
              <a:ext uri="{FF2B5EF4-FFF2-40B4-BE49-F238E27FC236}">
                <a16:creationId xmlns:a16="http://schemas.microsoft.com/office/drawing/2014/main" id="{73F60080-786B-6B2F-729B-7245411451B5}"/>
              </a:ext>
            </a:extLst>
          </p:cNvPr>
          <p:cNvSpPr>
            <a:spLocks noGrp="1"/>
          </p:cNvSpPr>
          <p:nvPr>
            <p:ph type="sldNum" sz="quarter" idx="11"/>
          </p:nvPr>
        </p:nvSpPr>
        <p:spPr/>
        <p:txBody>
          <a:bodyPr/>
          <a:lstStyle/>
          <a:p>
            <a:pPr>
              <a:defRPr/>
            </a:pPr>
            <a:fld id="{5B42691A-E990-414D-A465-E13E568B6666}" type="slidenum">
              <a:rPr lang="en-US" altLang="zh-CN" smtClean="0"/>
              <a:t>6</a:t>
            </a:fld>
            <a:endParaRPr lang="en-US" altLang="zh-CN"/>
          </a:p>
        </p:txBody>
      </p:sp>
      <p:pic>
        <p:nvPicPr>
          <p:cNvPr id="4" name="Picture 6">
            <a:extLst>
              <a:ext uri="{FF2B5EF4-FFF2-40B4-BE49-F238E27FC236}">
                <a16:creationId xmlns:a16="http://schemas.microsoft.com/office/drawing/2014/main" id="{53A77D06-ACE0-3407-09D4-5C2C5DC6E126}"/>
              </a:ext>
            </a:extLst>
          </p:cNvPr>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955973" y="2101673"/>
            <a:ext cx="3654202" cy="295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extLst>
              <a:ext uri="{FF2B5EF4-FFF2-40B4-BE49-F238E27FC236}">
                <a16:creationId xmlns:a16="http://schemas.microsoft.com/office/drawing/2014/main" id="{50C79F50-96C2-A104-FA06-7F3067BB7F51}"/>
              </a:ext>
            </a:extLst>
          </p:cNvPr>
          <p:cNvSpPr>
            <a:spLocks noChangeArrowheads="1"/>
          </p:cNvSpPr>
          <p:nvPr/>
        </p:nvSpPr>
        <p:spPr bwMode="auto">
          <a:xfrm>
            <a:off x="4809275" y="1211279"/>
            <a:ext cx="4248150" cy="138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spcBef>
                <a:spcPct val="0"/>
              </a:spcBef>
              <a:buFontTx/>
              <a:buNone/>
            </a:pPr>
            <a:r>
              <a:rPr lang="zh-CN" altLang="en-US" sz="1800" b="1" dirty="0">
                <a:solidFill>
                  <a:srgbClr val="005DA2"/>
                </a:solidFill>
                <a:latin typeface="微软雅黑" panose="020B0503020204020204" pitchFamily="34" charset="-122"/>
                <a:ea typeface="微软雅黑" panose="020B0503020204020204" pitchFamily="34" charset="-122"/>
                <a:sym typeface="微软雅黑" panose="020B0503020204020204" pitchFamily="34" charset="-122"/>
              </a:rPr>
              <a:t>希望有一种技术可以</a:t>
            </a:r>
          </a:p>
          <a:p>
            <a:pPr lvl="1">
              <a:lnSpc>
                <a:spcPct val="170000"/>
              </a:lnSpc>
              <a:spcBef>
                <a:spcPct val="0"/>
              </a:spcBef>
              <a:buFont typeface="Wingdings" panose="05000000000000000000" pitchFamily="2" charset="2"/>
              <a:buChar char="l"/>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各种冒牌的假货</a:t>
            </a:r>
          </a:p>
          <a:p>
            <a:pPr lvl="1">
              <a:lnSpc>
                <a:spcPct val="160000"/>
              </a:lnSpc>
              <a:spcBef>
                <a:spcPct val="0"/>
              </a:spcBef>
              <a:buFont typeface="Wingdings" panose="05000000000000000000" pitchFamily="2" charset="2"/>
              <a:buChar char="l"/>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渠道的窜货</a:t>
            </a:r>
            <a:endParaRPr lang="en-US" altLang="zh-CN" sz="1400" dirty="0">
              <a:latin typeface="微软雅黑" panose="020B0503020204020204" pitchFamily="34" charset="-122"/>
              <a:ea typeface="微软雅黑" panose="020B0503020204020204" pitchFamily="34" charset="-122"/>
              <a:sym typeface="微软雅黑" panose="020B0503020204020204" pitchFamily="34" charset="-122"/>
            </a:endParaRPr>
          </a:p>
          <a:p>
            <a:pPr lvl="1">
              <a:lnSpc>
                <a:spcPct val="160000"/>
              </a:lnSpc>
              <a:spcBef>
                <a:spcPct val="0"/>
              </a:spcBef>
              <a:buFont typeface="Wingdings" panose="05000000000000000000" pitchFamily="2" charset="2"/>
              <a:buChar char="l"/>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具备可信的数据溯源</a:t>
            </a:r>
            <a:endParaRPr lang="zh-CN" altLang="en-US" sz="1800" dirty="0">
              <a:latin typeface="Arial" panose="020B0604020202020204" pitchFamily="34" charset="0"/>
            </a:endParaRPr>
          </a:p>
        </p:txBody>
      </p:sp>
      <p:sp>
        <p:nvSpPr>
          <p:cNvPr id="6" name="Text Box 5">
            <a:extLst>
              <a:ext uri="{FF2B5EF4-FFF2-40B4-BE49-F238E27FC236}">
                <a16:creationId xmlns:a16="http://schemas.microsoft.com/office/drawing/2014/main" id="{437D2E87-8762-5413-E60C-3D8C6280A569}"/>
              </a:ext>
            </a:extLst>
          </p:cNvPr>
          <p:cNvSpPr>
            <a:spLocks noChangeArrowheads="1"/>
          </p:cNvSpPr>
          <p:nvPr/>
        </p:nvSpPr>
        <p:spPr bwMode="auto">
          <a:xfrm>
            <a:off x="5022844" y="4490255"/>
            <a:ext cx="4429125" cy="1767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spcBef>
                <a:spcPct val="0"/>
              </a:spcBef>
              <a:buFontTx/>
              <a:buNone/>
            </a:pPr>
            <a:r>
              <a:rPr lang="zh-CN" altLang="en-US" sz="1800" b="1" dirty="0">
                <a:solidFill>
                  <a:srgbClr val="005DA2"/>
                </a:solidFill>
                <a:latin typeface="微软雅黑" panose="020B0503020204020204" pitchFamily="34" charset="-122"/>
                <a:ea typeface="微软雅黑" panose="020B0503020204020204" pitchFamily="34" charset="-122"/>
                <a:sym typeface="微软雅黑" panose="020B0503020204020204" pitchFamily="34" charset="-122"/>
              </a:rPr>
              <a:t>另外还希望这个解决方法</a:t>
            </a:r>
          </a:p>
          <a:p>
            <a:pPr lvl="1">
              <a:lnSpc>
                <a:spcPct val="170000"/>
              </a:lnSpc>
              <a:spcBef>
                <a:spcPct val="0"/>
              </a:spcBef>
              <a:buFont typeface="Wingdings" panose="05000000000000000000" pitchFamily="2" charset="2"/>
              <a:buChar char="l"/>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成本低廉</a:t>
            </a:r>
          </a:p>
          <a:p>
            <a:pPr lvl="1">
              <a:lnSpc>
                <a:spcPct val="160000"/>
              </a:lnSpc>
              <a:spcBef>
                <a:spcPct val="0"/>
              </a:spcBef>
              <a:buFont typeface="Wingdings" panose="05000000000000000000" pitchFamily="2" charset="2"/>
              <a:buChar char="l"/>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消费者使用方便</a:t>
            </a:r>
          </a:p>
          <a:p>
            <a:pPr lvl="1">
              <a:lnSpc>
                <a:spcPct val="160000"/>
              </a:lnSpc>
              <a:spcBef>
                <a:spcPct val="0"/>
              </a:spcBef>
              <a:buFont typeface="Wingdings" panose="05000000000000000000" pitchFamily="2" charset="2"/>
              <a:buChar char="l"/>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不影响企业生产产能</a:t>
            </a:r>
          </a:p>
          <a:p>
            <a:pPr lvl="1">
              <a:lnSpc>
                <a:spcPct val="160000"/>
              </a:lnSpc>
              <a:spcBef>
                <a:spcPct val="0"/>
              </a:spcBef>
              <a:buFont typeface="Wingdings" panose="05000000000000000000" pitchFamily="2" charset="2"/>
              <a:buChar char="l"/>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满足食品生产安全要求</a:t>
            </a:r>
            <a:endParaRPr lang="zh-CN" altLang="en-US" sz="1800" dirty="0">
              <a:latin typeface="Arial" panose="020B0604020202020204" pitchFamily="34" charset="0"/>
            </a:endParaRPr>
          </a:p>
        </p:txBody>
      </p:sp>
      <p:sp>
        <p:nvSpPr>
          <p:cNvPr id="7" name="Text Box 5">
            <a:extLst>
              <a:ext uri="{FF2B5EF4-FFF2-40B4-BE49-F238E27FC236}">
                <a16:creationId xmlns:a16="http://schemas.microsoft.com/office/drawing/2014/main" id="{4B101A46-0B01-905F-2E0D-B7A5D8014189}"/>
              </a:ext>
            </a:extLst>
          </p:cNvPr>
          <p:cNvSpPr>
            <a:spLocks noChangeArrowheads="1"/>
          </p:cNvSpPr>
          <p:nvPr/>
        </p:nvSpPr>
        <p:spPr bwMode="auto">
          <a:xfrm>
            <a:off x="6493733" y="2863597"/>
            <a:ext cx="4429125" cy="1381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spcBef>
                <a:spcPct val="0"/>
              </a:spcBef>
              <a:buFontTx/>
              <a:buNone/>
            </a:pPr>
            <a:r>
              <a:rPr lang="zh-CN" altLang="en-US" sz="1800" b="1" dirty="0">
                <a:solidFill>
                  <a:srgbClr val="005DA2"/>
                </a:solidFill>
                <a:latin typeface="微软雅黑" panose="020B0503020204020204" pitchFamily="34" charset="-122"/>
                <a:ea typeface="微软雅黑" panose="020B0503020204020204" pitchFamily="34" charset="-122"/>
                <a:sym typeface="微软雅黑" panose="020B0503020204020204" pitchFamily="34" charset="-122"/>
              </a:rPr>
              <a:t>还希望可以解决</a:t>
            </a:r>
          </a:p>
          <a:p>
            <a:pPr lvl="1">
              <a:lnSpc>
                <a:spcPct val="170000"/>
              </a:lnSpc>
              <a:spcBef>
                <a:spcPct val="0"/>
              </a:spcBef>
              <a:buFont typeface="Wingdings" panose="05000000000000000000" pitchFamily="2" charset="2"/>
              <a:buChar char="l"/>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连接线上线下，开展网络营销活动</a:t>
            </a:r>
          </a:p>
          <a:p>
            <a:pPr lvl="1">
              <a:lnSpc>
                <a:spcPct val="160000"/>
              </a:lnSpc>
              <a:spcBef>
                <a:spcPct val="0"/>
              </a:spcBef>
              <a:buFont typeface="Wingdings" panose="05000000000000000000" pitchFamily="2" charset="2"/>
              <a:buChar char="l"/>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可以有效解决兑奖过程中存在的一些问题</a:t>
            </a:r>
            <a:endParaRPr lang="en-US" altLang="zh-CN" sz="1400" dirty="0">
              <a:latin typeface="微软雅黑" panose="020B0503020204020204" pitchFamily="34" charset="-122"/>
              <a:ea typeface="微软雅黑" panose="020B0503020204020204" pitchFamily="34" charset="-122"/>
              <a:sym typeface="微软雅黑" panose="020B0503020204020204" pitchFamily="34" charset="-122"/>
            </a:endParaRPr>
          </a:p>
          <a:p>
            <a:pPr lvl="1">
              <a:lnSpc>
                <a:spcPct val="160000"/>
              </a:lnSpc>
              <a:spcBef>
                <a:spcPct val="0"/>
              </a:spcBef>
              <a:buFont typeface="Wingdings" panose="05000000000000000000" pitchFamily="2" charset="2"/>
              <a:buChar char="l"/>
            </a:pPr>
            <a:r>
              <a:rPr lang="zh-CN" altLang="en-US" sz="1400" dirty="0">
                <a:latin typeface="微软雅黑" panose="020B0503020204020204" pitchFamily="34" charset="-122"/>
                <a:ea typeface="微软雅黑" panose="020B0503020204020204" pitchFamily="34" charset="-122"/>
                <a:sym typeface="微软雅黑" panose="020B0503020204020204" pitchFamily="34" charset="-122"/>
              </a:rPr>
              <a:t>实现精准的营销</a:t>
            </a:r>
            <a:endParaRPr lang="en-US" altLang="zh-CN"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任意多边形: 形状 7">
            <a:extLst>
              <a:ext uri="{FF2B5EF4-FFF2-40B4-BE49-F238E27FC236}">
                <a16:creationId xmlns:a16="http://schemas.microsoft.com/office/drawing/2014/main" id="{5EA17C3E-4169-3AAC-02E5-76F149E969C9}"/>
              </a:ext>
            </a:extLst>
          </p:cNvPr>
          <p:cNvSpPr/>
          <p:nvPr>
            <p:custDataLst>
              <p:tags r:id="rId2"/>
            </p:custDataLst>
          </p:nvPr>
        </p:nvSpPr>
        <p:spPr>
          <a:xfrm>
            <a:off x="6196965" y="2882260"/>
            <a:ext cx="273050" cy="267970"/>
          </a:xfrm>
          <a:custGeom>
            <a:avLst/>
            <a:gdLst>
              <a:gd name="connsiteX0" fmla="*/ 298126 w 396109"/>
              <a:gd name="connsiteY0" fmla="*/ 305679 h 420815"/>
              <a:gd name="connsiteX1" fmla="*/ 363538 w 396109"/>
              <a:gd name="connsiteY1" fmla="*/ 343565 h 420815"/>
              <a:gd name="connsiteX2" fmla="*/ 229754 w 396109"/>
              <a:gd name="connsiteY2" fmla="*/ 420815 h 420815"/>
              <a:gd name="connsiteX3" fmla="*/ 229754 w 396109"/>
              <a:gd name="connsiteY3" fmla="*/ 345044 h 420815"/>
              <a:gd name="connsiteX4" fmla="*/ 298126 w 396109"/>
              <a:gd name="connsiteY4" fmla="*/ 305679 h 420815"/>
              <a:gd name="connsiteX5" fmla="*/ 99272 w 396109"/>
              <a:gd name="connsiteY5" fmla="*/ 299329 h 420815"/>
              <a:gd name="connsiteX6" fmla="*/ 167348 w 396109"/>
              <a:gd name="connsiteY6" fmla="*/ 338694 h 420815"/>
              <a:gd name="connsiteX7" fmla="*/ 167348 w 396109"/>
              <a:gd name="connsiteY7" fmla="*/ 414465 h 420815"/>
              <a:gd name="connsiteX8" fmla="*/ 33564 w 396109"/>
              <a:gd name="connsiteY8" fmla="*/ 337215 h 420815"/>
              <a:gd name="connsiteX9" fmla="*/ 396109 w 396109"/>
              <a:gd name="connsiteY9" fmla="*/ 141129 h 420815"/>
              <a:gd name="connsiteX10" fmla="*/ 396109 w 396109"/>
              <a:gd name="connsiteY10" fmla="*/ 295630 h 420815"/>
              <a:gd name="connsiteX11" fmla="*/ 330401 w 396109"/>
              <a:gd name="connsiteY11" fmla="*/ 257745 h 420815"/>
              <a:gd name="connsiteX12" fmla="*/ 330401 w 396109"/>
              <a:gd name="connsiteY12" fmla="*/ 179015 h 420815"/>
              <a:gd name="connsiteX13" fmla="*/ 0 w 396109"/>
              <a:gd name="connsiteY13" fmla="*/ 128429 h 420815"/>
              <a:gd name="connsiteX14" fmla="*/ 65708 w 396109"/>
              <a:gd name="connsiteY14" fmla="*/ 166315 h 420815"/>
              <a:gd name="connsiteX15" fmla="*/ 65708 w 396109"/>
              <a:gd name="connsiteY15" fmla="*/ 245045 h 420815"/>
              <a:gd name="connsiteX16" fmla="*/ 0 w 396109"/>
              <a:gd name="connsiteY16" fmla="*/ 282930 h 420815"/>
              <a:gd name="connsiteX17" fmla="*/ 0 w 396109"/>
              <a:gd name="connsiteY17" fmla="*/ 128429 h 420815"/>
              <a:gd name="connsiteX18" fmla="*/ 229754 w 396109"/>
              <a:gd name="connsiteY18" fmla="*/ 0 h 420815"/>
              <a:gd name="connsiteX19" fmla="*/ 363833 w 396109"/>
              <a:gd name="connsiteY19" fmla="*/ 77251 h 420815"/>
              <a:gd name="connsiteX20" fmla="*/ 298125 w 396109"/>
              <a:gd name="connsiteY20" fmla="*/ 115136 h 420815"/>
              <a:gd name="connsiteX21" fmla="*/ 229754 w 396109"/>
              <a:gd name="connsiteY21" fmla="*/ 75771 h 420815"/>
              <a:gd name="connsiteX22" fmla="*/ 167348 w 396109"/>
              <a:gd name="connsiteY22" fmla="*/ 0 h 420815"/>
              <a:gd name="connsiteX23" fmla="*/ 167348 w 396109"/>
              <a:gd name="connsiteY23" fmla="*/ 75771 h 420815"/>
              <a:gd name="connsiteX24" fmla="*/ 99272 w 396109"/>
              <a:gd name="connsiteY24" fmla="*/ 115136 h 420815"/>
              <a:gd name="connsiteX25" fmla="*/ 33564 w 396109"/>
              <a:gd name="connsiteY25" fmla="*/ 77251 h 420815"/>
              <a:gd name="connsiteX26" fmla="*/ 167348 w 396109"/>
              <a:gd name="connsiteY26" fmla="*/ 0 h 42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109" h="420815">
                <a:moveTo>
                  <a:pt x="298126" y="305679"/>
                </a:moveTo>
                <a:lnTo>
                  <a:pt x="363538" y="343565"/>
                </a:lnTo>
                <a:cubicBezTo>
                  <a:pt x="303749" y="378194"/>
                  <a:pt x="289542" y="386186"/>
                  <a:pt x="229754" y="420815"/>
                </a:cubicBezTo>
                <a:lnTo>
                  <a:pt x="229754" y="345044"/>
                </a:lnTo>
                <a:cubicBezTo>
                  <a:pt x="264976" y="324622"/>
                  <a:pt x="259944" y="327582"/>
                  <a:pt x="298126" y="305679"/>
                </a:cubicBezTo>
                <a:close/>
                <a:moveTo>
                  <a:pt x="99272" y="299329"/>
                </a:moveTo>
                <a:cubicBezTo>
                  <a:pt x="134198" y="319456"/>
                  <a:pt x="129462" y="316792"/>
                  <a:pt x="167348" y="338694"/>
                </a:cubicBezTo>
                <a:lnTo>
                  <a:pt x="167348" y="414465"/>
                </a:lnTo>
                <a:cubicBezTo>
                  <a:pt x="106968" y="379540"/>
                  <a:pt x="93944" y="372140"/>
                  <a:pt x="33564" y="337215"/>
                </a:cubicBezTo>
                <a:close/>
                <a:moveTo>
                  <a:pt x="396109" y="141129"/>
                </a:moveTo>
                <a:cubicBezTo>
                  <a:pt x="396109" y="156816"/>
                  <a:pt x="396109" y="279944"/>
                  <a:pt x="396109" y="295630"/>
                </a:cubicBezTo>
                <a:lnTo>
                  <a:pt x="330401" y="257745"/>
                </a:lnTo>
                <a:cubicBezTo>
                  <a:pt x="330401" y="228147"/>
                  <a:pt x="330401" y="206540"/>
                  <a:pt x="330401" y="179015"/>
                </a:cubicBezTo>
                <a:close/>
                <a:moveTo>
                  <a:pt x="0" y="128429"/>
                </a:moveTo>
                <a:lnTo>
                  <a:pt x="65708" y="166315"/>
                </a:lnTo>
                <a:cubicBezTo>
                  <a:pt x="65708" y="195912"/>
                  <a:pt x="65708" y="217519"/>
                  <a:pt x="65708" y="245045"/>
                </a:cubicBezTo>
                <a:lnTo>
                  <a:pt x="0" y="282930"/>
                </a:lnTo>
                <a:cubicBezTo>
                  <a:pt x="0" y="214263"/>
                  <a:pt x="0" y="197392"/>
                  <a:pt x="0" y="128429"/>
                </a:cubicBezTo>
                <a:close/>
                <a:moveTo>
                  <a:pt x="229754" y="0"/>
                </a:moveTo>
                <a:cubicBezTo>
                  <a:pt x="289542" y="34630"/>
                  <a:pt x="304045" y="42917"/>
                  <a:pt x="363833" y="77251"/>
                </a:cubicBezTo>
                <a:lnTo>
                  <a:pt x="298125" y="115136"/>
                </a:lnTo>
                <a:cubicBezTo>
                  <a:pt x="262312" y="94418"/>
                  <a:pt x="265272" y="96193"/>
                  <a:pt x="229754" y="75771"/>
                </a:cubicBezTo>
                <a:close/>
                <a:moveTo>
                  <a:pt x="167348" y="0"/>
                </a:moveTo>
                <a:lnTo>
                  <a:pt x="167348" y="75771"/>
                </a:lnTo>
                <a:cubicBezTo>
                  <a:pt x="96016" y="116912"/>
                  <a:pt x="182739" y="66892"/>
                  <a:pt x="99272" y="115136"/>
                </a:cubicBezTo>
                <a:lnTo>
                  <a:pt x="33564" y="77251"/>
                </a:lnTo>
                <a:cubicBezTo>
                  <a:pt x="60498" y="61564"/>
                  <a:pt x="106375" y="35222"/>
                  <a:pt x="167348" y="0"/>
                </a:cubicBezTo>
                <a:close/>
              </a:path>
            </a:pathLst>
          </a:custGeom>
          <a:solidFill>
            <a:schemeClr val="accent2"/>
          </a:solidFill>
          <a:ln w="5008" cap="flat">
            <a:noFill/>
            <a:prstDash val="solid"/>
            <a:miter/>
          </a:ln>
        </p:spPr>
        <p:txBody>
          <a:bodyPr rtlCol="0" anchor="ctr"/>
          <a:lstStyle/>
          <a:p>
            <a:endParaRPr lang="zh-CN" altLang="en-US" sz="1900">
              <a:solidFill>
                <a:schemeClr val="tx1"/>
              </a:solidFill>
            </a:endParaRPr>
          </a:p>
        </p:txBody>
      </p:sp>
      <p:sp>
        <p:nvSpPr>
          <p:cNvPr id="9" name="任意多边形: 形状 8">
            <a:extLst>
              <a:ext uri="{FF2B5EF4-FFF2-40B4-BE49-F238E27FC236}">
                <a16:creationId xmlns:a16="http://schemas.microsoft.com/office/drawing/2014/main" id="{F726EB6A-806F-3F45-4604-615EC3737C6F}"/>
              </a:ext>
            </a:extLst>
          </p:cNvPr>
          <p:cNvSpPr/>
          <p:nvPr>
            <p:custDataLst>
              <p:tags r:id="rId3"/>
            </p:custDataLst>
          </p:nvPr>
        </p:nvSpPr>
        <p:spPr>
          <a:xfrm>
            <a:off x="4722009" y="4526465"/>
            <a:ext cx="271145" cy="288290"/>
          </a:xfrm>
          <a:custGeom>
            <a:avLst/>
            <a:gdLst>
              <a:gd name="connsiteX0" fmla="*/ 298126 w 396109"/>
              <a:gd name="connsiteY0" fmla="*/ 305679 h 420815"/>
              <a:gd name="connsiteX1" fmla="*/ 363538 w 396109"/>
              <a:gd name="connsiteY1" fmla="*/ 343565 h 420815"/>
              <a:gd name="connsiteX2" fmla="*/ 229754 w 396109"/>
              <a:gd name="connsiteY2" fmla="*/ 420815 h 420815"/>
              <a:gd name="connsiteX3" fmla="*/ 229754 w 396109"/>
              <a:gd name="connsiteY3" fmla="*/ 345044 h 420815"/>
              <a:gd name="connsiteX4" fmla="*/ 298126 w 396109"/>
              <a:gd name="connsiteY4" fmla="*/ 305679 h 420815"/>
              <a:gd name="connsiteX5" fmla="*/ 99272 w 396109"/>
              <a:gd name="connsiteY5" fmla="*/ 299329 h 420815"/>
              <a:gd name="connsiteX6" fmla="*/ 167348 w 396109"/>
              <a:gd name="connsiteY6" fmla="*/ 338694 h 420815"/>
              <a:gd name="connsiteX7" fmla="*/ 167348 w 396109"/>
              <a:gd name="connsiteY7" fmla="*/ 414465 h 420815"/>
              <a:gd name="connsiteX8" fmla="*/ 33564 w 396109"/>
              <a:gd name="connsiteY8" fmla="*/ 337215 h 420815"/>
              <a:gd name="connsiteX9" fmla="*/ 396109 w 396109"/>
              <a:gd name="connsiteY9" fmla="*/ 141129 h 420815"/>
              <a:gd name="connsiteX10" fmla="*/ 396109 w 396109"/>
              <a:gd name="connsiteY10" fmla="*/ 295630 h 420815"/>
              <a:gd name="connsiteX11" fmla="*/ 330401 w 396109"/>
              <a:gd name="connsiteY11" fmla="*/ 257745 h 420815"/>
              <a:gd name="connsiteX12" fmla="*/ 330401 w 396109"/>
              <a:gd name="connsiteY12" fmla="*/ 179015 h 420815"/>
              <a:gd name="connsiteX13" fmla="*/ 0 w 396109"/>
              <a:gd name="connsiteY13" fmla="*/ 128429 h 420815"/>
              <a:gd name="connsiteX14" fmla="*/ 65708 w 396109"/>
              <a:gd name="connsiteY14" fmla="*/ 166315 h 420815"/>
              <a:gd name="connsiteX15" fmla="*/ 65708 w 396109"/>
              <a:gd name="connsiteY15" fmla="*/ 245045 h 420815"/>
              <a:gd name="connsiteX16" fmla="*/ 0 w 396109"/>
              <a:gd name="connsiteY16" fmla="*/ 282930 h 420815"/>
              <a:gd name="connsiteX17" fmla="*/ 0 w 396109"/>
              <a:gd name="connsiteY17" fmla="*/ 128429 h 420815"/>
              <a:gd name="connsiteX18" fmla="*/ 229754 w 396109"/>
              <a:gd name="connsiteY18" fmla="*/ 0 h 420815"/>
              <a:gd name="connsiteX19" fmla="*/ 363833 w 396109"/>
              <a:gd name="connsiteY19" fmla="*/ 77251 h 420815"/>
              <a:gd name="connsiteX20" fmla="*/ 298125 w 396109"/>
              <a:gd name="connsiteY20" fmla="*/ 115136 h 420815"/>
              <a:gd name="connsiteX21" fmla="*/ 229754 w 396109"/>
              <a:gd name="connsiteY21" fmla="*/ 75771 h 420815"/>
              <a:gd name="connsiteX22" fmla="*/ 167348 w 396109"/>
              <a:gd name="connsiteY22" fmla="*/ 0 h 420815"/>
              <a:gd name="connsiteX23" fmla="*/ 167348 w 396109"/>
              <a:gd name="connsiteY23" fmla="*/ 75771 h 420815"/>
              <a:gd name="connsiteX24" fmla="*/ 99272 w 396109"/>
              <a:gd name="connsiteY24" fmla="*/ 115136 h 420815"/>
              <a:gd name="connsiteX25" fmla="*/ 33564 w 396109"/>
              <a:gd name="connsiteY25" fmla="*/ 77251 h 420815"/>
              <a:gd name="connsiteX26" fmla="*/ 167348 w 396109"/>
              <a:gd name="connsiteY26" fmla="*/ 0 h 42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109" h="420815">
                <a:moveTo>
                  <a:pt x="298126" y="305679"/>
                </a:moveTo>
                <a:lnTo>
                  <a:pt x="363538" y="343565"/>
                </a:lnTo>
                <a:cubicBezTo>
                  <a:pt x="303749" y="378194"/>
                  <a:pt x="289542" y="386186"/>
                  <a:pt x="229754" y="420815"/>
                </a:cubicBezTo>
                <a:lnTo>
                  <a:pt x="229754" y="345044"/>
                </a:lnTo>
                <a:cubicBezTo>
                  <a:pt x="264976" y="324622"/>
                  <a:pt x="259944" y="327582"/>
                  <a:pt x="298126" y="305679"/>
                </a:cubicBezTo>
                <a:close/>
                <a:moveTo>
                  <a:pt x="99272" y="299329"/>
                </a:moveTo>
                <a:cubicBezTo>
                  <a:pt x="134198" y="319456"/>
                  <a:pt x="129462" y="316792"/>
                  <a:pt x="167348" y="338694"/>
                </a:cubicBezTo>
                <a:lnTo>
                  <a:pt x="167348" y="414465"/>
                </a:lnTo>
                <a:cubicBezTo>
                  <a:pt x="106968" y="379540"/>
                  <a:pt x="93944" y="372140"/>
                  <a:pt x="33564" y="337215"/>
                </a:cubicBezTo>
                <a:close/>
                <a:moveTo>
                  <a:pt x="396109" y="141129"/>
                </a:moveTo>
                <a:cubicBezTo>
                  <a:pt x="396109" y="156816"/>
                  <a:pt x="396109" y="279944"/>
                  <a:pt x="396109" y="295630"/>
                </a:cubicBezTo>
                <a:lnTo>
                  <a:pt x="330401" y="257745"/>
                </a:lnTo>
                <a:cubicBezTo>
                  <a:pt x="330401" y="228147"/>
                  <a:pt x="330401" y="206540"/>
                  <a:pt x="330401" y="179015"/>
                </a:cubicBezTo>
                <a:close/>
                <a:moveTo>
                  <a:pt x="0" y="128429"/>
                </a:moveTo>
                <a:lnTo>
                  <a:pt x="65708" y="166315"/>
                </a:lnTo>
                <a:cubicBezTo>
                  <a:pt x="65708" y="195912"/>
                  <a:pt x="65708" y="217519"/>
                  <a:pt x="65708" y="245045"/>
                </a:cubicBezTo>
                <a:lnTo>
                  <a:pt x="0" y="282930"/>
                </a:lnTo>
                <a:cubicBezTo>
                  <a:pt x="0" y="214263"/>
                  <a:pt x="0" y="197392"/>
                  <a:pt x="0" y="128429"/>
                </a:cubicBezTo>
                <a:close/>
                <a:moveTo>
                  <a:pt x="229754" y="0"/>
                </a:moveTo>
                <a:cubicBezTo>
                  <a:pt x="289542" y="34630"/>
                  <a:pt x="304045" y="42917"/>
                  <a:pt x="363833" y="77251"/>
                </a:cubicBezTo>
                <a:lnTo>
                  <a:pt x="298125" y="115136"/>
                </a:lnTo>
                <a:cubicBezTo>
                  <a:pt x="262312" y="94418"/>
                  <a:pt x="265272" y="96193"/>
                  <a:pt x="229754" y="75771"/>
                </a:cubicBezTo>
                <a:close/>
                <a:moveTo>
                  <a:pt x="167348" y="0"/>
                </a:moveTo>
                <a:lnTo>
                  <a:pt x="167348" y="75771"/>
                </a:lnTo>
                <a:cubicBezTo>
                  <a:pt x="96016" y="116912"/>
                  <a:pt x="182739" y="66892"/>
                  <a:pt x="99272" y="115136"/>
                </a:cubicBezTo>
                <a:lnTo>
                  <a:pt x="33564" y="77251"/>
                </a:lnTo>
                <a:cubicBezTo>
                  <a:pt x="60498" y="61564"/>
                  <a:pt x="106375" y="35222"/>
                  <a:pt x="167348" y="0"/>
                </a:cubicBezTo>
                <a:close/>
              </a:path>
            </a:pathLst>
          </a:custGeom>
          <a:solidFill>
            <a:schemeClr val="accent6"/>
          </a:solidFill>
          <a:ln w="5008" cap="flat">
            <a:noFill/>
            <a:prstDash val="solid"/>
            <a:miter/>
          </a:ln>
        </p:spPr>
        <p:txBody>
          <a:bodyPr rtlCol="0" anchor="ctr"/>
          <a:lstStyle/>
          <a:p>
            <a:endParaRPr lang="zh-CN" altLang="en-US" sz="1900" dirty="0">
              <a:solidFill>
                <a:schemeClr val="tx1"/>
              </a:solidFill>
            </a:endParaRPr>
          </a:p>
        </p:txBody>
      </p:sp>
      <p:sp>
        <p:nvSpPr>
          <p:cNvPr id="10" name="任意多边形: 形状 9">
            <a:extLst>
              <a:ext uri="{FF2B5EF4-FFF2-40B4-BE49-F238E27FC236}">
                <a16:creationId xmlns:a16="http://schemas.microsoft.com/office/drawing/2014/main" id="{EE7F19B6-9B95-638B-303A-B7176E912489}"/>
              </a:ext>
            </a:extLst>
          </p:cNvPr>
          <p:cNvSpPr/>
          <p:nvPr>
            <p:custDataLst>
              <p:tags r:id="rId4"/>
            </p:custDataLst>
          </p:nvPr>
        </p:nvSpPr>
        <p:spPr>
          <a:xfrm>
            <a:off x="4534311" y="1250950"/>
            <a:ext cx="271145" cy="288290"/>
          </a:xfrm>
          <a:custGeom>
            <a:avLst/>
            <a:gdLst>
              <a:gd name="connsiteX0" fmla="*/ 298126 w 396109"/>
              <a:gd name="connsiteY0" fmla="*/ 305679 h 420815"/>
              <a:gd name="connsiteX1" fmla="*/ 363538 w 396109"/>
              <a:gd name="connsiteY1" fmla="*/ 343565 h 420815"/>
              <a:gd name="connsiteX2" fmla="*/ 229754 w 396109"/>
              <a:gd name="connsiteY2" fmla="*/ 420815 h 420815"/>
              <a:gd name="connsiteX3" fmla="*/ 229754 w 396109"/>
              <a:gd name="connsiteY3" fmla="*/ 345044 h 420815"/>
              <a:gd name="connsiteX4" fmla="*/ 298126 w 396109"/>
              <a:gd name="connsiteY4" fmla="*/ 305679 h 420815"/>
              <a:gd name="connsiteX5" fmla="*/ 99272 w 396109"/>
              <a:gd name="connsiteY5" fmla="*/ 299329 h 420815"/>
              <a:gd name="connsiteX6" fmla="*/ 167348 w 396109"/>
              <a:gd name="connsiteY6" fmla="*/ 338694 h 420815"/>
              <a:gd name="connsiteX7" fmla="*/ 167348 w 396109"/>
              <a:gd name="connsiteY7" fmla="*/ 414465 h 420815"/>
              <a:gd name="connsiteX8" fmla="*/ 33564 w 396109"/>
              <a:gd name="connsiteY8" fmla="*/ 337215 h 420815"/>
              <a:gd name="connsiteX9" fmla="*/ 396109 w 396109"/>
              <a:gd name="connsiteY9" fmla="*/ 141129 h 420815"/>
              <a:gd name="connsiteX10" fmla="*/ 396109 w 396109"/>
              <a:gd name="connsiteY10" fmla="*/ 295630 h 420815"/>
              <a:gd name="connsiteX11" fmla="*/ 330401 w 396109"/>
              <a:gd name="connsiteY11" fmla="*/ 257745 h 420815"/>
              <a:gd name="connsiteX12" fmla="*/ 330401 w 396109"/>
              <a:gd name="connsiteY12" fmla="*/ 179015 h 420815"/>
              <a:gd name="connsiteX13" fmla="*/ 0 w 396109"/>
              <a:gd name="connsiteY13" fmla="*/ 128429 h 420815"/>
              <a:gd name="connsiteX14" fmla="*/ 65708 w 396109"/>
              <a:gd name="connsiteY14" fmla="*/ 166315 h 420815"/>
              <a:gd name="connsiteX15" fmla="*/ 65708 w 396109"/>
              <a:gd name="connsiteY15" fmla="*/ 245045 h 420815"/>
              <a:gd name="connsiteX16" fmla="*/ 0 w 396109"/>
              <a:gd name="connsiteY16" fmla="*/ 282930 h 420815"/>
              <a:gd name="connsiteX17" fmla="*/ 0 w 396109"/>
              <a:gd name="connsiteY17" fmla="*/ 128429 h 420815"/>
              <a:gd name="connsiteX18" fmla="*/ 229754 w 396109"/>
              <a:gd name="connsiteY18" fmla="*/ 0 h 420815"/>
              <a:gd name="connsiteX19" fmla="*/ 363833 w 396109"/>
              <a:gd name="connsiteY19" fmla="*/ 77251 h 420815"/>
              <a:gd name="connsiteX20" fmla="*/ 298125 w 396109"/>
              <a:gd name="connsiteY20" fmla="*/ 115136 h 420815"/>
              <a:gd name="connsiteX21" fmla="*/ 229754 w 396109"/>
              <a:gd name="connsiteY21" fmla="*/ 75771 h 420815"/>
              <a:gd name="connsiteX22" fmla="*/ 167348 w 396109"/>
              <a:gd name="connsiteY22" fmla="*/ 0 h 420815"/>
              <a:gd name="connsiteX23" fmla="*/ 167348 w 396109"/>
              <a:gd name="connsiteY23" fmla="*/ 75771 h 420815"/>
              <a:gd name="connsiteX24" fmla="*/ 99272 w 396109"/>
              <a:gd name="connsiteY24" fmla="*/ 115136 h 420815"/>
              <a:gd name="connsiteX25" fmla="*/ 33564 w 396109"/>
              <a:gd name="connsiteY25" fmla="*/ 77251 h 420815"/>
              <a:gd name="connsiteX26" fmla="*/ 167348 w 396109"/>
              <a:gd name="connsiteY26" fmla="*/ 0 h 42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109" h="420815">
                <a:moveTo>
                  <a:pt x="298126" y="305679"/>
                </a:moveTo>
                <a:lnTo>
                  <a:pt x="363538" y="343565"/>
                </a:lnTo>
                <a:cubicBezTo>
                  <a:pt x="303749" y="378194"/>
                  <a:pt x="289542" y="386186"/>
                  <a:pt x="229754" y="420815"/>
                </a:cubicBezTo>
                <a:lnTo>
                  <a:pt x="229754" y="345044"/>
                </a:lnTo>
                <a:cubicBezTo>
                  <a:pt x="264976" y="324622"/>
                  <a:pt x="259944" y="327582"/>
                  <a:pt x="298126" y="305679"/>
                </a:cubicBezTo>
                <a:close/>
                <a:moveTo>
                  <a:pt x="99272" y="299329"/>
                </a:moveTo>
                <a:cubicBezTo>
                  <a:pt x="134198" y="319456"/>
                  <a:pt x="129462" y="316792"/>
                  <a:pt x="167348" y="338694"/>
                </a:cubicBezTo>
                <a:lnTo>
                  <a:pt x="167348" y="414465"/>
                </a:lnTo>
                <a:cubicBezTo>
                  <a:pt x="106968" y="379540"/>
                  <a:pt x="93944" y="372140"/>
                  <a:pt x="33564" y="337215"/>
                </a:cubicBezTo>
                <a:close/>
                <a:moveTo>
                  <a:pt x="396109" y="141129"/>
                </a:moveTo>
                <a:cubicBezTo>
                  <a:pt x="396109" y="156816"/>
                  <a:pt x="396109" y="279944"/>
                  <a:pt x="396109" y="295630"/>
                </a:cubicBezTo>
                <a:lnTo>
                  <a:pt x="330401" y="257745"/>
                </a:lnTo>
                <a:cubicBezTo>
                  <a:pt x="330401" y="228147"/>
                  <a:pt x="330401" y="206540"/>
                  <a:pt x="330401" y="179015"/>
                </a:cubicBezTo>
                <a:close/>
                <a:moveTo>
                  <a:pt x="0" y="128429"/>
                </a:moveTo>
                <a:lnTo>
                  <a:pt x="65708" y="166315"/>
                </a:lnTo>
                <a:cubicBezTo>
                  <a:pt x="65708" y="195912"/>
                  <a:pt x="65708" y="217519"/>
                  <a:pt x="65708" y="245045"/>
                </a:cubicBezTo>
                <a:lnTo>
                  <a:pt x="0" y="282930"/>
                </a:lnTo>
                <a:cubicBezTo>
                  <a:pt x="0" y="214263"/>
                  <a:pt x="0" y="197392"/>
                  <a:pt x="0" y="128429"/>
                </a:cubicBezTo>
                <a:close/>
                <a:moveTo>
                  <a:pt x="229754" y="0"/>
                </a:moveTo>
                <a:cubicBezTo>
                  <a:pt x="289542" y="34630"/>
                  <a:pt x="304045" y="42917"/>
                  <a:pt x="363833" y="77251"/>
                </a:cubicBezTo>
                <a:lnTo>
                  <a:pt x="298125" y="115136"/>
                </a:lnTo>
                <a:cubicBezTo>
                  <a:pt x="262312" y="94418"/>
                  <a:pt x="265272" y="96193"/>
                  <a:pt x="229754" y="75771"/>
                </a:cubicBezTo>
                <a:close/>
                <a:moveTo>
                  <a:pt x="167348" y="0"/>
                </a:moveTo>
                <a:lnTo>
                  <a:pt x="167348" y="75771"/>
                </a:lnTo>
                <a:cubicBezTo>
                  <a:pt x="96016" y="116912"/>
                  <a:pt x="182739" y="66892"/>
                  <a:pt x="99272" y="115136"/>
                </a:cubicBezTo>
                <a:lnTo>
                  <a:pt x="33564" y="77251"/>
                </a:lnTo>
                <a:cubicBezTo>
                  <a:pt x="60498" y="61564"/>
                  <a:pt x="106375" y="35222"/>
                  <a:pt x="167348" y="0"/>
                </a:cubicBezTo>
                <a:close/>
              </a:path>
            </a:pathLst>
          </a:custGeom>
          <a:solidFill>
            <a:schemeClr val="accent4"/>
          </a:solidFill>
          <a:ln w="5008" cap="flat">
            <a:noFill/>
            <a:prstDash val="solid"/>
            <a:miter/>
          </a:ln>
        </p:spPr>
        <p:txBody>
          <a:bodyPr rtlCol="0" anchor="ctr"/>
          <a:lstStyle/>
          <a:p>
            <a:endParaRPr lang="zh-CN" altLang="en-US" sz="1900">
              <a:solidFill>
                <a:schemeClr val="tx1"/>
              </a:solidFill>
            </a:endParaRPr>
          </a:p>
        </p:txBody>
      </p:sp>
    </p:spTree>
    <p:extLst>
      <p:ext uri="{BB962C8B-B14F-4D97-AF65-F5344CB8AC3E}">
        <p14:creationId xmlns:p14="http://schemas.microsoft.com/office/powerpoint/2010/main" val="901906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E4BEC0-BC19-E049-C3C1-27C89B0392A9}"/>
              </a:ext>
            </a:extLst>
          </p:cNvPr>
          <p:cNvSpPr>
            <a:spLocks noGrp="1"/>
          </p:cNvSpPr>
          <p:nvPr>
            <p:ph type="title"/>
          </p:nvPr>
        </p:nvSpPr>
        <p:spPr/>
        <p:txBody>
          <a:bodyPr/>
          <a:lstStyle/>
          <a:p>
            <a:r>
              <a:rPr lang="zh-CN" altLang="en-US" dirty="0"/>
              <a:t>什么防伪？</a:t>
            </a:r>
          </a:p>
        </p:txBody>
      </p:sp>
      <p:sp>
        <p:nvSpPr>
          <p:cNvPr id="3" name="灯片编号占位符 2">
            <a:extLst>
              <a:ext uri="{FF2B5EF4-FFF2-40B4-BE49-F238E27FC236}">
                <a16:creationId xmlns:a16="http://schemas.microsoft.com/office/drawing/2014/main" id="{73F60080-786B-6B2F-729B-7245411451B5}"/>
              </a:ext>
            </a:extLst>
          </p:cNvPr>
          <p:cNvSpPr>
            <a:spLocks noGrp="1"/>
          </p:cNvSpPr>
          <p:nvPr>
            <p:ph type="sldNum" sz="quarter" idx="11"/>
          </p:nvPr>
        </p:nvSpPr>
        <p:spPr/>
        <p:txBody>
          <a:bodyPr/>
          <a:lstStyle/>
          <a:p>
            <a:pPr>
              <a:defRPr/>
            </a:pPr>
            <a:fld id="{5B42691A-E990-414D-A465-E13E568B6666}" type="slidenum">
              <a:rPr lang="en-US" altLang="zh-CN" smtClean="0"/>
              <a:t>7</a:t>
            </a:fld>
            <a:endParaRPr lang="en-US" altLang="zh-CN"/>
          </a:p>
        </p:txBody>
      </p:sp>
      <p:sp>
        <p:nvSpPr>
          <p:cNvPr id="10" name="文本框 9">
            <a:extLst>
              <a:ext uri="{FF2B5EF4-FFF2-40B4-BE49-F238E27FC236}">
                <a16:creationId xmlns:a16="http://schemas.microsoft.com/office/drawing/2014/main" id="{12276DDA-0D03-2455-65AB-9430972AE345}"/>
              </a:ext>
            </a:extLst>
          </p:cNvPr>
          <p:cNvSpPr txBox="1"/>
          <p:nvPr/>
        </p:nvSpPr>
        <p:spPr>
          <a:xfrm>
            <a:off x="623047" y="1180186"/>
            <a:ext cx="10260106" cy="869533"/>
          </a:xfrm>
          <a:prstGeom prst="rect">
            <a:avLst/>
          </a:prstGeom>
          <a:noFill/>
        </p:spPr>
        <p:txBody>
          <a:bodyPr wrap="square" rtlCol="0">
            <a:spAutoFit/>
          </a:bodyPr>
          <a:lstStyle/>
          <a:p>
            <a:pPr>
              <a:lnSpc>
                <a:spcPct val="150000"/>
              </a:lnSpc>
            </a:pPr>
            <a:r>
              <a:rPr lang="zh-CN" altLang="en-US" dirty="0"/>
              <a:t>       防伪，是指为防止以假冒为手段，对未经商标所有权人准许而进行仿制、复制或伪造和销售他人产品所主动采取的一种措施。</a:t>
            </a:r>
          </a:p>
        </p:txBody>
      </p:sp>
      <p:pic>
        <p:nvPicPr>
          <p:cNvPr id="11" name="图片 10">
            <a:extLst>
              <a:ext uri="{FF2B5EF4-FFF2-40B4-BE49-F238E27FC236}">
                <a16:creationId xmlns:a16="http://schemas.microsoft.com/office/drawing/2014/main" id="{B8A57DA1-38F8-8285-B36C-9A80648A8F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3072" y="2513014"/>
            <a:ext cx="3458006" cy="1949962"/>
          </a:xfrm>
          <a:prstGeom prst="rect">
            <a:avLst/>
          </a:prstGeom>
        </p:spPr>
      </p:pic>
      <p:pic>
        <p:nvPicPr>
          <p:cNvPr id="12" name="图片 11">
            <a:extLst>
              <a:ext uri="{FF2B5EF4-FFF2-40B4-BE49-F238E27FC236}">
                <a16:creationId xmlns:a16="http://schemas.microsoft.com/office/drawing/2014/main" id="{22419036-9D2F-61F7-70DF-118CCC5604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1939" y="2199454"/>
            <a:ext cx="1881214" cy="3219845"/>
          </a:xfrm>
          <a:prstGeom prst="rect">
            <a:avLst/>
          </a:prstGeom>
        </p:spPr>
      </p:pic>
      <p:sp>
        <p:nvSpPr>
          <p:cNvPr id="13" name="文本框 12">
            <a:extLst>
              <a:ext uri="{FF2B5EF4-FFF2-40B4-BE49-F238E27FC236}">
                <a16:creationId xmlns:a16="http://schemas.microsoft.com/office/drawing/2014/main" id="{58CCEDF5-55A5-FB54-054D-2C93590B0338}"/>
              </a:ext>
            </a:extLst>
          </p:cNvPr>
          <p:cNvSpPr txBox="1"/>
          <p:nvPr/>
        </p:nvSpPr>
        <p:spPr>
          <a:xfrm>
            <a:off x="1573072" y="4926271"/>
            <a:ext cx="3640395" cy="559769"/>
          </a:xfrm>
          <a:prstGeom prst="rect">
            <a:avLst/>
          </a:prstGeom>
          <a:noFill/>
        </p:spPr>
        <p:txBody>
          <a:bodyPr wrap="square" rtlCol="0">
            <a:spAutoFit/>
          </a:bodyPr>
          <a:lstStyle/>
          <a:p>
            <a:pPr>
              <a:lnSpc>
                <a:spcPct val="150000"/>
              </a:lnSpc>
            </a:pPr>
            <a:r>
              <a:rPr lang="zh-CN" altLang="en-US" sz="2400" b="1" i="0" dirty="0">
                <a:solidFill>
                  <a:srgbClr val="0070C0"/>
                </a:solidFill>
                <a:effectLst/>
                <a:latin typeface="+mn-ea"/>
                <a:ea typeface="+mn-ea"/>
              </a:rPr>
              <a:t>笔迹  </a:t>
            </a:r>
            <a:r>
              <a:rPr lang="en-US" altLang="zh-CN" sz="2400" b="1" i="0" dirty="0">
                <a:solidFill>
                  <a:srgbClr val="0070C0"/>
                </a:solidFill>
                <a:effectLst/>
                <a:latin typeface="+mn-ea"/>
                <a:ea typeface="+mn-ea"/>
              </a:rPr>
              <a:t>+  </a:t>
            </a:r>
            <a:r>
              <a:rPr lang="zh-CN" altLang="en-US" sz="2400" b="1" i="0" dirty="0">
                <a:solidFill>
                  <a:srgbClr val="0070C0"/>
                </a:solidFill>
                <a:effectLst/>
                <a:latin typeface="+mn-ea"/>
                <a:ea typeface="+mn-ea"/>
              </a:rPr>
              <a:t>印章 </a:t>
            </a:r>
            <a:r>
              <a:rPr lang="en-US" altLang="zh-CN" sz="2400" b="1" i="0" dirty="0">
                <a:solidFill>
                  <a:srgbClr val="0070C0"/>
                </a:solidFill>
                <a:effectLst/>
                <a:latin typeface="+mn-ea"/>
                <a:ea typeface="+mn-ea"/>
              </a:rPr>
              <a:t>+  </a:t>
            </a:r>
            <a:r>
              <a:rPr lang="zh-CN" altLang="en-US" sz="2400" b="1" i="0" dirty="0">
                <a:solidFill>
                  <a:srgbClr val="0070C0"/>
                </a:solidFill>
                <a:effectLst/>
                <a:latin typeface="+mn-ea"/>
                <a:ea typeface="+mn-ea"/>
              </a:rPr>
              <a:t>密押</a:t>
            </a:r>
            <a:endParaRPr lang="zh-CN" altLang="en-US" sz="2400" dirty="0">
              <a:solidFill>
                <a:srgbClr val="0070C0"/>
              </a:solidFill>
              <a:latin typeface="+mn-ea"/>
              <a:ea typeface="+mn-ea"/>
            </a:endParaRPr>
          </a:p>
        </p:txBody>
      </p:sp>
      <p:sp>
        <p:nvSpPr>
          <p:cNvPr id="14" name="文本框 13">
            <a:extLst>
              <a:ext uri="{FF2B5EF4-FFF2-40B4-BE49-F238E27FC236}">
                <a16:creationId xmlns:a16="http://schemas.microsoft.com/office/drawing/2014/main" id="{6AAF2D20-4A0C-B9CB-E38C-EECD0E7157D6}"/>
              </a:ext>
            </a:extLst>
          </p:cNvPr>
          <p:cNvSpPr txBox="1"/>
          <p:nvPr/>
        </p:nvSpPr>
        <p:spPr>
          <a:xfrm>
            <a:off x="1231155" y="5690345"/>
            <a:ext cx="7106022" cy="413831"/>
          </a:xfrm>
          <a:prstGeom prst="rect">
            <a:avLst/>
          </a:prstGeom>
          <a:noFill/>
        </p:spPr>
        <p:txBody>
          <a:bodyPr wrap="square" rtlCol="0">
            <a:spAutoFit/>
          </a:bodyPr>
          <a:lstStyle/>
          <a:p>
            <a:pPr>
              <a:lnSpc>
                <a:spcPct val="150000"/>
              </a:lnSpc>
            </a:pPr>
            <a:r>
              <a:rPr lang="zh-CN" altLang="en-US" sz="1600" u="sng" dirty="0"/>
              <a:t>密押，就是将票据金额数及签发时间不以数字填写，代之以汉字作为代号。</a:t>
            </a:r>
          </a:p>
        </p:txBody>
      </p:sp>
      <p:pic>
        <p:nvPicPr>
          <p:cNvPr id="16" name="图片 15">
            <a:extLst>
              <a:ext uri="{FF2B5EF4-FFF2-40B4-BE49-F238E27FC236}">
                <a16:creationId xmlns:a16="http://schemas.microsoft.com/office/drawing/2014/main" id="{81623BE0-C334-4294-59E6-D1B79B9AD817}"/>
              </a:ext>
            </a:extLst>
          </p:cNvPr>
          <p:cNvPicPr>
            <a:picLocks noChangeAspect="1"/>
          </p:cNvPicPr>
          <p:nvPr/>
        </p:nvPicPr>
        <p:blipFill>
          <a:blip r:embed="rId4"/>
          <a:stretch>
            <a:fillRect/>
          </a:stretch>
        </p:blipFill>
        <p:spPr>
          <a:xfrm>
            <a:off x="6827402" y="2235767"/>
            <a:ext cx="1228706" cy="2859920"/>
          </a:xfrm>
          <a:prstGeom prst="rect">
            <a:avLst/>
          </a:prstGeom>
        </p:spPr>
      </p:pic>
    </p:spTree>
    <p:extLst>
      <p:ext uri="{BB962C8B-B14F-4D97-AF65-F5344CB8AC3E}">
        <p14:creationId xmlns:p14="http://schemas.microsoft.com/office/powerpoint/2010/main" val="4154056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E4BEC0-BC19-E049-C3C1-27C89B0392A9}"/>
              </a:ext>
            </a:extLst>
          </p:cNvPr>
          <p:cNvSpPr>
            <a:spLocks noGrp="1"/>
          </p:cNvSpPr>
          <p:nvPr>
            <p:ph type="title"/>
          </p:nvPr>
        </p:nvSpPr>
        <p:spPr/>
        <p:txBody>
          <a:bodyPr/>
          <a:lstStyle/>
          <a:p>
            <a:r>
              <a:rPr lang="zh-CN" altLang="en-US" dirty="0"/>
              <a:t>现代防伪技术的发展</a:t>
            </a:r>
          </a:p>
        </p:txBody>
      </p:sp>
      <p:sp>
        <p:nvSpPr>
          <p:cNvPr id="3" name="灯片编号占位符 2">
            <a:extLst>
              <a:ext uri="{FF2B5EF4-FFF2-40B4-BE49-F238E27FC236}">
                <a16:creationId xmlns:a16="http://schemas.microsoft.com/office/drawing/2014/main" id="{73F60080-786B-6B2F-729B-7245411451B5}"/>
              </a:ext>
            </a:extLst>
          </p:cNvPr>
          <p:cNvSpPr>
            <a:spLocks noGrp="1"/>
          </p:cNvSpPr>
          <p:nvPr>
            <p:ph type="sldNum" sz="quarter" idx="11"/>
          </p:nvPr>
        </p:nvSpPr>
        <p:spPr/>
        <p:txBody>
          <a:bodyPr/>
          <a:lstStyle/>
          <a:p>
            <a:pPr>
              <a:defRPr/>
            </a:pPr>
            <a:fld id="{5B42691A-E990-414D-A465-E13E568B6666}" type="slidenum">
              <a:rPr lang="en-US" altLang="zh-CN" smtClean="0"/>
              <a:t>8</a:t>
            </a:fld>
            <a:endParaRPr lang="en-US" altLang="zh-CN"/>
          </a:p>
        </p:txBody>
      </p:sp>
      <p:grpSp>
        <p:nvGrpSpPr>
          <p:cNvPr id="4" name="18595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1663D1AE-5991-C97A-1C8A-6C807824F658}"/>
              </a:ext>
            </a:extLst>
          </p:cNvPr>
          <p:cNvGrpSpPr>
            <a:grpSpLocks noChangeAspect="1"/>
          </p:cNvGrpSpPr>
          <p:nvPr>
            <p:custDataLst>
              <p:tags r:id="rId1"/>
            </p:custDataLst>
          </p:nvPr>
        </p:nvGrpSpPr>
        <p:grpSpPr>
          <a:xfrm>
            <a:off x="1423375" y="1377119"/>
            <a:ext cx="9214080" cy="3330903"/>
            <a:chOff x="481100" y="1996935"/>
            <a:chExt cx="9214080" cy="3330903"/>
          </a:xfrm>
        </p:grpSpPr>
        <p:sp>
          <p:nvSpPr>
            <p:cNvPr id="10" name="ïṥḷíḍé">
              <a:extLst>
                <a:ext uri="{FF2B5EF4-FFF2-40B4-BE49-F238E27FC236}">
                  <a16:creationId xmlns:a16="http://schemas.microsoft.com/office/drawing/2014/main" id="{865A803C-7E4B-5B46-9561-C552770CCC61}"/>
                </a:ext>
              </a:extLst>
            </p:cNvPr>
            <p:cNvSpPr txBox="1"/>
            <p:nvPr/>
          </p:nvSpPr>
          <p:spPr bwMode="auto">
            <a:xfrm>
              <a:off x="7955281" y="2443363"/>
              <a:ext cx="1739899" cy="2501956"/>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rmAutofit/>
            </a:bodyPr>
            <a:lstStyle>
              <a:defPPr>
                <a:defRPr lang="en-US"/>
              </a:defPPr>
              <a:lvl1pPr marL="0" indent="0">
                <a:lnSpc>
                  <a:spcPct val="150000"/>
                </a:lnSpc>
                <a:buFont typeface="Arial" panose="020B0604020202020204" pitchFamily="34" charset="0"/>
                <a:buNone/>
                <a:defRPr sz="1200">
                  <a:solidFill>
                    <a:schemeClr val="tx1"/>
                  </a:solidFill>
                  <a:latin typeface="宋体" panose="02010600030101010101" pitchFamily="2" charset="-122"/>
                  <a:ea typeface="宋体" panose="02010600030101010101" pitchFamily="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00000"/>
                </a:lnSpc>
              </a:pPr>
              <a:r>
                <a:rPr lang="zh-CN" altLang="en-US" dirty="0"/>
                <a:t>即是</a:t>
              </a:r>
              <a:r>
                <a:rPr lang="zh-CN" altLang="en-US" b="0" i="0" dirty="0">
                  <a:solidFill>
                    <a:srgbClr val="333333"/>
                  </a:solidFill>
                  <a:effectLst/>
                  <a:latin typeface="Helvetica Neue"/>
                </a:rPr>
                <a:t>手机互联网防伪技术。通过在产品、包装等附上手机自动标识的防伪标签，消费者即可以使用手机自动扫描进行真伪鉴别，与纹理防伪、安全线防伪、区块链等技术结合。</a:t>
              </a:r>
              <a:endParaRPr lang="en-US" altLang="zh-CN" b="0" i="0" dirty="0">
                <a:solidFill>
                  <a:srgbClr val="333333"/>
                </a:solidFill>
                <a:effectLst/>
                <a:latin typeface="Helvetica Neue"/>
              </a:endParaRPr>
            </a:p>
            <a:p>
              <a:pPr>
                <a:lnSpc>
                  <a:spcPct val="100000"/>
                </a:lnSpc>
              </a:pPr>
              <a:r>
                <a:rPr lang="zh-CN" altLang="en-US" dirty="0">
                  <a:solidFill>
                    <a:srgbClr val="333333"/>
                  </a:solidFill>
                  <a:latin typeface="Helvetica Neue"/>
                </a:rPr>
                <a:t>一物一码、独立算法无规则编码、区块链信息不可篡改、数据可追溯</a:t>
              </a:r>
              <a:endParaRPr lang="en-US" altLang="zh-CN" dirty="0"/>
            </a:p>
          </p:txBody>
        </p:sp>
        <p:sp>
          <p:nvSpPr>
            <p:cNvPr id="11" name="íṡļíḍe">
              <a:extLst>
                <a:ext uri="{FF2B5EF4-FFF2-40B4-BE49-F238E27FC236}">
                  <a16:creationId xmlns:a16="http://schemas.microsoft.com/office/drawing/2014/main" id="{5742552D-8E73-7779-189E-5F4A4C4C0C5B}"/>
                </a:ext>
              </a:extLst>
            </p:cNvPr>
            <p:cNvSpPr txBox="1"/>
            <p:nvPr/>
          </p:nvSpPr>
          <p:spPr bwMode="auto">
            <a:xfrm>
              <a:off x="7955280" y="1996935"/>
              <a:ext cx="1739899" cy="395951"/>
            </a:xfrm>
            <a:prstGeom prst="rect">
              <a:avLst/>
            </a:prstGeom>
            <a:solidFill>
              <a:srgbClr val="0070C0"/>
            </a:solidFill>
            <a:ln>
              <a:noFill/>
            </a:ln>
          </p:spPr>
          <p:txBody>
            <a:bodyPr wrap="square" lIns="91440" tIns="45720" rIns="91440" bIns="45720" anchor="ctr">
              <a:normAutofit fontScale="92500"/>
            </a:bodyPr>
            <a:lstStyle>
              <a:lvl1pPr eaLnBrk="0" hangingPunct="0">
                <a:defRPr sz="1900">
                  <a:solidFill>
                    <a:schemeClr val="tx1"/>
                  </a:solidFill>
                </a:defRPr>
              </a:lvl1pPr>
              <a:lvl2pPr marL="742950" indent="-285750" eaLnBrk="0" hangingPunct="0">
                <a:defRPr sz="1900">
                  <a:solidFill>
                    <a:schemeClr val="tx1"/>
                  </a:solidFill>
                </a:defRPr>
              </a:lvl2pPr>
              <a:lvl3pPr marL="1143000" indent="-228600" eaLnBrk="0" hangingPunct="0">
                <a:defRPr sz="1900">
                  <a:solidFill>
                    <a:schemeClr val="tx1"/>
                  </a:solidFill>
                </a:defRPr>
              </a:lvl3pPr>
              <a:lvl4pPr marL="1600200" indent="-228600" eaLnBrk="0" hangingPunct="0">
                <a:defRPr sz="1900">
                  <a:solidFill>
                    <a:schemeClr val="tx1"/>
                  </a:solidFill>
                </a:defRPr>
              </a:lvl4pPr>
              <a:lvl5pPr marL="2057400" indent="-228600" eaLnBrk="0" hangingPunct="0">
                <a:defRPr sz="1900">
                  <a:solidFill>
                    <a:schemeClr val="tx1"/>
                  </a:solidFill>
                </a:defRPr>
              </a:lvl5pPr>
              <a:lvl6pPr marL="2514600" indent="-228600" defTabSz="956945" eaLnBrk="0" fontAlgn="base" hangingPunct="0">
                <a:spcBef>
                  <a:spcPct val="0"/>
                </a:spcBef>
                <a:spcAft>
                  <a:spcPct val="0"/>
                </a:spcAft>
                <a:defRPr sz="1900">
                  <a:solidFill>
                    <a:schemeClr val="tx1"/>
                  </a:solidFill>
                </a:defRPr>
              </a:lvl6pPr>
              <a:lvl7pPr marL="2971800" indent="-228600" defTabSz="956945" eaLnBrk="0" fontAlgn="base" hangingPunct="0">
                <a:spcBef>
                  <a:spcPct val="0"/>
                </a:spcBef>
                <a:spcAft>
                  <a:spcPct val="0"/>
                </a:spcAft>
                <a:defRPr sz="1900">
                  <a:solidFill>
                    <a:schemeClr val="tx1"/>
                  </a:solidFill>
                </a:defRPr>
              </a:lvl7pPr>
              <a:lvl8pPr marL="3429000" indent="-228600" defTabSz="956945" eaLnBrk="0" fontAlgn="base" hangingPunct="0">
                <a:spcBef>
                  <a:spcPct val="0"/>
                </a:spcBef>
                <a:spcAft>
                  <a:spcPct val="0"/>
                </a:spcAft>
                <a:defRPr sz="1900">
                  <a:solidFill>
                    <a:schemeClr val="tx1"/>
                  </a:solidFill>
                </a:defRPr>
              </a:lvl8pPr>
              <a:lvl9pPr marL="3886200" indent="-228600" defTabSz="956945" eaLnBrk="0" fontAlgn="base" hangingPunct="0">
                <a:spcBef>
                  <a:spcPct val="0"/>
                </a:spcBef>
                <a:spcAft>
                  <a:spcPct val="0"/>
                </a:spcAft>
                <a:defRPr sz="1900">
                  <a:solidFill>
                    <a:schemeClr val="tx1"/>
                  </a:solidFill>
                </a:defRPr>
              </a:lvl9pPr>
            </a:lstStyle>
            <a:p>
              <a:pPr algn="ctr" eaLnBrk="1" hangingPunct="1"/>
              <a:r>
                <a:rPr lang="zh-CN" altLang="en-US" sz="1300" b="1" dirty="0">
                  <a:solidFill>
                    <a:schemeClr val="bg1"/>
                  </a:solidFill>
                  <a:latin typeface="+mn-ea"/>
                  <a:ea typeface="+mn-ea"/>
                </a:rPr>
                <a:t>第五代：无线智慧防伪</a:t>
              </a:r>
              <a:endParaRPr lang="en-US" altLang="zh-CN" sz="1300" b="1" dirty="0">
                <a:solidFill>
                  <a:schemeClr val="bg1"/>
                </a:solidFill>
                <a:latin typeface="+mn-ea"/>
                <a:ea typeface="+mn-ea"/>
              </a:endParaRPr>
            </a:p>
          </p:txBody>
        </p:sp>
        <p:sp>
          <p:nvSpPr>
            <p:cNvPr id="12" name="ïšļíḋé">
              <a:extLst>
                <a:ext uri="{FF2B5EF4-FFF2-40B4-BE49-F238E27FC236}">
                  <a16:creationId xmlns:a16="http://schemas.microsoft.com/office/drawing/2014/main" id="{21C9BE2C-1D44-F586-5B63-D74817FC4203}"/>
                </a:ext>
              </a:extLst>
            </p:cNvPr>
            <p:cNvSpPr txBox="1"/>
            <p:nvPr/>
          </p:nvSpPr>
          <p:spPr bwMode="auto">
            <a:xfrm>
              <a:off x="6131561" y="2717762"/>
              <a:ext cx="1739899" cy="2385578"/>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rmAutofit/>
            </a:bodyPr>
            <a:lstStyle>
              <a:defPPr>
                <a:defRPr lang="en-US"/>
              </a:defPPr>
              <a:lvl1pPr marL="0" indent="0">
                <a:lnSpc>
                  <a:spcPct val="150000"/>
                </a:lnSpc>
                <a:buFont typeface="Arial" panose="020B0604020202020204" pitchFamily="34" charset="0"/>
                <a:buNone/>
                <a:defRPr sz="1200">
                  <a:solidFill>
                    <a:schemeClr val="tx1"/>
                  </a:solidFill>
                  <a:latin typeface="宋体" panose="02010600030101010101" pitchFamily="2" charset="-122"/>
                  <a:ea typeface="宋体" panose="02010600030101010101" pitchFamily="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00000"/>
                </a:lnSpc>
              </a:pPr>
              <a:r>
                <a:rPr lang="zh-CN" altLang="en-US" b="0" i="0" dirty="0">
                  <a:solidFill>
                    <a:srgbClr val="333333"/>
                  </a:solidFill>
                  <a:effectLst/>
                  <a:latin typeface="Helvetica Neue"/>
                </a:rPr>
                <a:t>包括各类产品防伪说明书及合格证、防伪瓶贴、防伪标签等。消费者可以通过辨认安全线是否嵌埋在纸张中间来轻松实现真伪识别。这类防伪技术产品的仿制门槛极高，无法用印刷的方法实现伪造，真正做到了“易于识别、难于伪造。</a:t>
              </a:r>
              <a:endParaRPr lang="en-US" altLang="zh-CN" dirty="0"/>
            </a:p>
          </p:txBody>
        </p:sp>
        <p:sp>
          <p:nvSpPr>
            <p:cNvPr id="13" name="îŝ1iḑe">
              <a:extLst>
                <a:ext uri="{FF2B5EF4-FFF2-40B4-BE49-F238E27FC236}">
                  <a16:creationId xmlns:a16="http://schemas.microsoft.com/office/drawing/2014/main" id="{940ABE43-BB56-B9E6-6E22-55C2041AEE20}"/>
                </a:ext>
              </a:extLst>
            </p:cNvPr>
            <p:cNvSpPr txBox="1"/>
            <p:nvPr/>
          </p:nvSpPr>
          <p:spPr bwMode="auto">
            <a:xfrm>
              <a:off x="6131560" y="2271334"/>
              <a:ext cx="1739899" cy="395951"/>
            </a:xfrm>
            <a:prstGeom prst="rect">
              <a:avLst/>
            </a:prstGeom>
            <a:solidFill>
              <a:srgbClr val="0070C0"/>
            </a:solidFill>
            <a:ln>
              <a:noFill/>
            </a:ln>
          </p:spPr>
          <p:txBody>
            <a:bodyPr wrap="square" lIns="91440" tIns="45720" rIns="91440" bIns="45720" anchor="ctr">
              <a:normAutofit fontScale="92500"/>
            </a:bodyPr>
            <a:lstStyle>
              <a:lvl1pPr eaLnBrk="0" hangingPunct="0">
                <a:defRPr sz="1900">
                  <a:solidFill>
                    <a:schemeClr val="tx1"/>
                  </a:solidFill>
                </a:defRPr>
              </a:lvl1pPr>
              <a:lvl2pPr marL="742950" indent="-285750" eaLnBrk="0" hangingPunct="0">
                <a:defRPr sz="1900">
                  <a:solidFill>
                    <a:schemeClr val="tx1"/>
                  </a:solidFill>
                </a:defRPr>
              </a:lvl2pPr>
              <a:lvl3pPr marL="1143000" indent="-228600" eaLnBrk="0" hangingPunct="0">
                <a:defRPr sz="1900">
                  <a:solidFill>
                    <a:schemeClr val="tx1"/>
                  </a:solidFill>
                </a:defRPr>
              </a:lvl3pPr>
              <a:lvl4pPr marL="1600200" indent="-228600" eaLnBrk="0" hangingPunct="0">
                <a:defRPr sz="1900">
                  <a:solidFill>
                    <a:schemeClr val="tx1"/>
                  </a:solidFill>
                </a:defRPr>
              </a:lvl4pPr>
              <a:lvl5pPr marL="2057400" indent="-228600" eaLnBrk="0" hangingPunct="0">
                <a:defRPr sz="1900">
                  <a:solidFill>
                    <a:schemeClr val="tx1"/>
                  </a:solidFill>
                </a:defRPr>
              </a:lvl5pPr>
              <a:lvl6pPr marL="2514600" indent="-228600" defTabSz="956945" eaLnBrk="0" fontAlgn="base" hangingPunct="0">
                <a:spcBef>
                  <a:spcPct val="0"/>
                </a:spcBef>
                <a:spcAft>
                  <a:spcPct val="0"/>
                </a:spcAft>
                <a:defRPr sz="1900">
                  <a:solidFill>
                    <a:schemeClr val="tx1"/>
                  </a:solidFill>
                </a:defRPr>
              </a:lvl6pPr>
              <a:lvl7pPr marL="2971800" indent="-228600" defTabSz="956945" eaLnBrk="0" fontAlgn="base" hangingPunct="0">
                <a:spcBef>
                  <a:spcPct val="0"/>
                </a:spcBef>
                <a:spcAft>
                  <a:spcPct val="0"/>
                </a:spcAft>
                <a:defRPr sz="1900">
                  <a:solidFill>
                    <a:schemeClr val="tx1"/>
                  </a:solidFill>
                </a:defRPr>
              </a:lvl7pPr>
              <a:lvl8pPr marL="3429000" indent="-228600" defTabSz="956945" eaLnBrk="0" fontAlgn="base" hangingPunct="0">
                <a:spcBef>
                  <a:spcPct val="0"/>
                </a:spcBef>
                <a:spcAft>
                  <a:spcPct val="0"/>
                </a:spcAft>
                <a:defRPr sz="1900">
                  <a:solidFill>
                    <a:schemeClr val="tx1"/>
                  </a:solidFill>
                </a:defRPr>
              </a:lvl8pPr>
              <a:lvl9pPr marL="3886200" indent="-228600" defTabSz="956945" eaLnBrk="0" fontAlgn="base" hangingPunct="0">
                <a:spcBef>
                  <a:spcPct val="0"/>
                </a:spcBef>
                <a:spcAft>
                  <a:spcPct val="0"/>
                </a:spcAft>
                <a:defRPr sz="1900">
                  <a:solidFill>
                    <a:schemeClr val="tx1"/>
                  </a:solidFill>
                </a:defRPr>
              </a:lvl9pPr>
            </a:lstStyle>
            <a:p>
              <a:pPr algn="ctr" eaLnBrk="1" hangingPunct="1"/>
              <a:r>
                <a:rPr lang="zh-CN" altLang="en-US" sz="1300" b="1" dirty="0">
                  <a:solidFill>
                    <a:schemeClr val="bg1"/>
                  </a:solidFill>
                  <a:latin typeface="+mn-ea"/>
                  <a:ea typeface="+mn-ea"/>
                </a:rPr>
                <a:t>第四代：安全线防伪纸</a:t>
              </a:r>
              <a:endParaRPr lang="en-US" altLang="zh-CN" sz="1300" b="1" dirty="0">
                <a:solidFill>
                  <a:schemeClr val="bg1"/>
                </a:solidFill>
                <a:latin typeface="+mn-ea"/>
                <a:ea typeface="+mn-ea"/>
              </a:endParaRPr>
            </a:p>
          </p:txBody>
        </p:sp>
        <p:sp>
          <p:nvSpPr>
            <p:cNvPr id="14" name="ïsľide">
              <a:extLst>
                <a:ext uri="{FF2B5EF4-FFF2-40B4-BE49-F238E27FC236}">
                  <a16:creationId xmlns:a16="http://schemas.microsoft.com/office/drawing/2014/main" id="{07317BEF-A0D3-0AC2-4EC1-9853E710950F}"/>
                </a:ext>
              </a:extLst>
            </p:cNvPr>
            <p:cNvSpPr txBox="1"/>
            <p:nvPr/>
          </p:nvSpPr>
          <p:spPr bwMode="auto">
            <a:xfrm>
              <a:off x="4307841" y="2986003"/>
              <a:ext cx="1739899" cy="2205595"/>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rmAutofit/>
            </a:bodyPr>
            <a:lstStyle>
              <a:defPPr>
                <a:defRPr lang="en-US"/>
              </a:defPPr>
              <a:lvl1pPr marL="0" indent="0">
                <a:lnSpc>
                  <a:spcPct val="150000"/>
                </a:lnSpc>
                <a:buFont typeface="Arial" panose="020B0604020202020204" pitchFamily="34" charset="0"/>
                <a:buNone/>
                <a:defRPr sz="1200">
                  <a:solidFill>
                    <a:schemeClr val="tx1"/>
                  </a:solidFill>
                  <a:latin typeface="宋体" panose="02010600030101010101" pitchFamily="2" charset="-122"/>
                  <a:ea typeface="宋体" panose="02010600030101010101" pitchFamily="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00000"/>
                </a:lnSpc>
              </a:pPr>
              <a:r>
                <a:rPr lang="zh-CN" altLang="en-US" dirty="0"/>
                <a:t>以物体材料个性化的物质结构表现出来的纹理为标识特征的一种防伪技术。</a:t>
              </a:r>
              <a:endParaRPr lang="en-US" altLang="zh-CN" dirty="0"/>
            </a:p>
            <a:p>
              <a:pPr>
                <a:lnSpc>
                  <a:spcPct val="100000"/>
                </a:lnSpc>
              </a:pPr>
              <a:r>
                <a:rPr lang="zh-CN" altLang="en-US" b="0" i="0" dirty="0">
                  <a:solidFill>
                    <a:srgbClr val="333333"/>
                  </a:solidFill>
                  <a:effectLst/>
                  <a:latin typeface="Helvetica Neue"/>
                </a:rPr>
                <a:t>在纸浆或薄膜内随机撒上纤维（或碎片），制作出结构稳定、视觉特征清晰的标识，每一个标识都是随机形成的，唯一且不可复制的，印刷成防伪标签。</a:t>
              </a:r>
              <a:endParaRPr lang="en-US" altLang="zh-CN" dirty="0"/>
            </a:p>
          </p:txBody>
        </p:sp>
        <p:sp>
          <p:nvSpPr>
            <p:cNvPr id="15" name="îSḻiḍé">
              <a:extLst>
                <a:ext uri="{FF2B5EF4-FFF2-40B4-BE49-F238E27FC236}">
                  <a16:creationId xmlns:a16="http://schemas.microsoft.com/office/drawing/2014/main" id="{4ACC8317-36C5-5912-E504-17C1B8784F16}"/>
                </a:ext>
              </a:extLst>
            </p:cNvPr>
            <p:cNvSpPr txBox="1"/>
            <p:nvPr/>
          </p:nvSpPr>
          <p:spPr bwMode="auto">
            <a:xfrm>
              <a:off x="4307840" y="2539575"/>
              <a:ext cx="1739899" cy="395951"/>
            </a:xfrm>
            <a:prstGeom prst="rect">
              <a:avLst/>
            </a:prstGeom>
            <a:solidFill>
              <a:srgbClr val="0070C0"/>
            </a:solidFill>
            <a:ln>
              <a:noFill/>
            </a:ln>
          </p:spPr>
          <p:txBody>
            <a:bodyPr wrap="square" lIns="91440" tIns="45720" rIns="91440" bIns="45720" anchor="ctr">
              <a:normAutofit fontScale="92500"/>
            </a:bodyPr>
            <a:lstStyle>
              <a:lvl1pPr eaLnBrk="0" hangingPunct="0">
                <a:defRPr sz="1900">
                  <a:solidFill>
                    <a:schemeClr val="tx1"/>
                  </a:solidFill>
                </a:defRPr>
              </a:lvl1pPr>
              <a:lvl2pPr marL="742950" indent="-285750" eaLnBrk="0" hangingPunct="0">
                <a:defRPr sz="1900">
                  <a:solidFill>
                    <a:schemeClr val="tx1"/>
                  </a:solidFill>
                </a:defRPr>
              </a:lvl2pPr>
              <a:lvl3pPr marL="1143000" indent="-228600" eaLnBrk="0" hangingPunct="0">
                <a:defRPr sz="1900">
                  <a:solidFill>
                    <a:schemeClr val="tx1"/>
                  </a:solidFill>
                </a:defRPr>
              </a:lvl3pPr>
              <a:lvl4pPr marL="1600200" indent="-228600" eaLnBrk="0" hangingPunct="0">
                <a:defRPr sz="1900">
                  <a:solidFill>
                    <a:schemeClr val="tx1"/>
                  </a:solidFill>
                </a:defRPr>
              </a:lvl4pPr>
              <a:lvl5pPr marL="2057400" indent="-228600" eaLnBrk="0" hangingPunct="0">
                <a:defRPr sz="1900">
                  <a:solidFill>
                    <a:schemeClr val="tx1"/>
                  </a:solidFill>
                </a:defRPr>
              </a:lvl5pPr>
              <a:lvl6pPr marL="2514600" indent="-228600" defTabSz="956945" eaLnBrk="0" fontAlgn="base" hangingPunct="0">
                <a:spcBef>
                  <a:spcPct val="0"/>
                </a:spcBef>
                <a:spcAft>
                  <a:spcPct val="0"/>
                </a:spcAft>
                <a:defRPr sz="1900">
                  <a:solidFill>
                    <a:schemeClr val="tx1"/>
                  </a:solidFill>
                </a:defRPr>
              </a:lvl6pPr>
              <a:lvl7pPr marL="2971800" indent="-228600" defTabSz="956945" eaLnBrk="0" fontAlgn="base" hangingPunct="0">
                <a:spcBef>
                  <a:spcPct val="0"/>
                </a:spcBef>
                <a:spcAft>
                  <a:spcPct val="0"/>
                </a:spcAft>
                <a:defRPr sz="1900">
                  <a:solidFill>
                    <a:schemeClr val="tx1"/>
                  </a:solidFill>
                </a:defRPr>
              </a:lvl7pPr>
              <a:lvl8pPr marL="3429000" indent="-228600" defTabSz="956945" eaLnBrk="0" fontAlgn="base" hangingPunct="0">
                <a:spcBef>
                  <a:spcPct val="0"/>
                </a:spcBef>
                <a:spcAft>
                  <a:spcPct val="0"/>
                </a:spcAft>
                <a:defRPr sz="1900">
                  <a:solidFill>
                    <a:schemeClr val="tx1"/>
                  </a:solidFill>
                </a:defRPr>
              </a:lvl8pPr>
              <a:lvl9pPr marL="3886200" indent="-228600" defTabSz="956945" eaLnBrk="0" fontAlgn="base" hangingPunct="0">
                <a:spcBef>
                  <a:spcPct val="0"/>
                </a:spcBef>
                <a:spcAft>
                  <a:spcPct val="0"/>
                </a:spcAft>
                <a:defRPr sz="1900">
                  <a:solidFill>
                    <a:schemeClr val="tx1"/>
                  </a:solidFill>
                </a:defRPr>
              </a:lvl9pPr>
            </a:lstStyle>
            <a:p>
              <a:pPr algn="ctr" eaLnBrk="1" hangingPunct="1"/>
              <a:r>
                <a:rPr lang="zh-CN" altLang="en-US" sz="1300" b="1" dirty="0">
                  <a:solidFill>
                    <a:schemeClr val="bg1"/>
                  </a:solidFill>
                  <a:latin typeface="+mn-ea"/>
                  <a:ea typeface="+mn-ea"/>
                </a:rPr>
                <a:t>第三代：纹理防伪标签</a:t>
              </a:r>
              <a:endParaRPr lang="en-US" altLang="zh-CN" sz="1300" b="1" dirty="0">
                <a:solidFill>
                  <a:schemeClr val="bg1"/>
                </a:solidFill>
                <a:latin typeface="+mn-ea"/>
                <a:ea typeface="+mn-ea"/>
              </a:endParaRPr>
            </a:p>
          </p:txBody>
        </p:sp>
        <p:sp>
          <p:nvSpPr>
            <p:cNvPr id="16" name="ïśļiḍê">
              <a:extLst>
                <a:ext uri="{FF2B5EF4-FFF2-40B4-BE49-F238E27FC236}">
                  <a16:creationId xmlns:a16="http://schemas.microsoft.com/office/drawing/2014/main" id="{CDAF9E33-B61E-BE5A-C0E9-287014492EEB}"/>
                </a:ext>
              </a:extLst>
            </p:cNvPr>
            <p:cNvSpPr txBox="1"/>
            <p:nvPr/>
          </p:nvSpPr>
          <p:spPr bwMode="auto">
            <a:xfrm>
              <a:off x="2304821" y="3215591"/>
              <a:ext cx="1919200" cy="2057192"/>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rmAutofit/>
            </a:bodyPr>
            <a:lstStyle>
              <a:defPPr>
                <a:defRPr lang="en-US"/>
              </a:defPPr>
              <a:lvl1pPr marL="0" indent="0">
                <a:lnSpc>
                  <a:spcPct val="150000"/>
                </a:lnSpc>
                <a:buFont typeface="Arial" panose="020B0604020202020204" pitchFamily="34" charset="0"/>
                <a:buNone/>
                <a:defRPr sz="1200">
                  <a:solidFill>
                    <a:schemeClr val="tx1"/>
                  </a:solidFill>
                  <a:latin typeface="宋体" panose="02010600030101010101" pitchFamily="2" charset="-122"/>
                  <a:ea typeface="宋体" panose="02010600030101010101" pitchFamily="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00000"/>
                </a:lnSpc>
              </a:pPr>
              <a:r>
                <a:rPr lang="zh-CN" altLang="en-US" b="0" i="0" dirty="0">
                  <a:solidFill>
                    <a:srgbClr val="333333"/>
                  </a:solidFill>
                  <a:effectLst/>
                  <a:latin typeface="Helvetica Neue"/>
                </a:rPr>
                <a:t>消费者可以通过电话、短信、互联网查询数码标签的真伪，但由于防伪数码只是印刷在纸张表面，因此其本身很容易被伪造。</a:t>
              </a:r>
              <a:endParaRPr lang="en-US" altLang="zh-CN" dirty="0"/>
            </a:p>
          </p:txBody>
        </p:sp>
        <p:sp>
          <p:nvSpPr>
            <p:cNvPr id="17" name="ïSlïḑe">
              <a:extLst>
                <a:ext uri="{FF2B5EF4-FFF2-40B4-BE49-F238E27FC236}">
                  <a16:creationId xmlns:a16="http://schemas.microsoft.com/office/drawing/2014/main" id="{838F9218-088A-58C3-5238-57B693D4715D}"/>
                </a:ext>
              </a:extLst>
            </p:cNvPr>
            <p:cNvSpPr txBox="1"/>
            <p:nvPr/>
          </p:nvSpPr>
          <p:spPr bwMode="auto">
            <a:xfrm>
              <a:off x="2304820" y="2769165"/>
              <a:ext cx="1919200" cy="395951"/>
            </a:xfrm>
            <a:prstGeom prst="rect">
              <a:avLst/>
            </a:prstGeom>
            <a:solidFill>
              <a:srgbClr val="0070C0"/>
            </a:solidFill>
            <a:ln>
              <a:noFill/>
            </a:ln>
          </p:spPr>
          <p:txBody>
            <a:bodyPr wrap="square" lIns="91440" tIns="45720" rIns="91440" bIns="45720" anchor="ctr">
              <a:normAutofit fontScale="85000" lnSpcReduction="10000"/>
            </a:bodyPr>
            <a:lstStyle>
              <a:lvl1pPr eaLnBrk="0" hangingPunct="0">
                <a:defRPr sz="1900">
                  <a:solidFill>
                    <a:schemeClr val="tx1"/>
                  </a:solidFill>
                </a:defRPr>
              </a:lvl1pPr>
              <a:lvl2pPr marL="742950" indent="-285750" eaLnBrk="0" hangingPunct="0">
                <a:defRPr sz="1900">
                  <a:solidFill>
                    <a:schemeClr val="tx1"/>
                  </a:solidFill>
                </a:defRPr>
              </a:lvl2pPr>
              <a:lvl3pPr marL="1143000" indent="-228600" eaLnBrk="0" hangingPunct="0">
                <a:defRPr sz="1900">
                  <a:solidFill>
                    <a:schemeClr val="tx1"/>
                  </a:solidFill>
                </a:defRPr>
              </a:lvl3pPr>
              <a:lvl4pPr marL="1600200" indent="-228600" eaLnBrk="0" hangingPunct="0">
                <a:defRPr sz="1900">
                  <a:solidFill>
                    <a:schemeClr val="tx1"/>
                  </a:solidFill>
                </a:defRPr>
              </a:lvl4pPr>
              <a:lvl5pPr marL="2057400" indent="-228600" eaLnBrk="0" hangingPunct="0">
                <a:defRPr sz="1900">
                  <a:solidFill>
                    <a:schemeClr val="tx1"/>
                  </a:solidFill>
                </a:defRPr>
              </a:lvl5pPr>
              <a:lvl6pPr marL="2514600" indent="-228600" defTabSz="956945" eaLnBrk="0" fontAlgn="base" hangingPunct="0">
                <a:spcBef>
                  <a:spcPct val="0"/>
                </a:spcBef>
                <a:spcAft>
                  <a:spcPct val="0"/>
                </a:spcAft>
                <a:defRPr sz="1900">
                  <a:solidFill>
                    <a:schemeClr val="tx1"/>
                  </a:solidFill>
                </a:defRPr>
              </a:lvl6pPr>
              <a:lvl7pPr marL="2971800" indent="-228600" defTabSz="956945" eaLnBrk="0" fontAlgn="base" hangingPunct="0">
                <a:spcBef>
                  <a:spcPct val="0"/>
                </a:spcBef>
                <a:spcAft>
                  <a:spcPct val="0"/>
                </a:spcAft>
                <a:defRPr sz="1900">
                  <a:solidFill>
                    <a:schemeClr val="tx1"/>
                  </a:solidFill>
                </a:defRPr>
              </a:lvl7pPr>
              <a:lvl8pPr marL="3429000" indent="-228600" defTabSz="956945" eaLnBrk="0" fontAlgn="base" hangingPunct="0">
                <a:spcBef>
                  <a:spcPct val="0"/>
                </a:spcBef>
                <a:spcAft>
                  <a:spcPct val="0"/>
                </a:spcAft>
                <a:defRPr sz="1900">
                  <a:solidFill>
                    <a:schemeClr val="tx1"/>
                  </a:solidFill>
                </a:defRPr>
              </a:lvl8pPr>
              <a:lvl9pPr marL="3886200" indent="-228600" defTabSz="956945" eaLnBrk="0" fontAlgn="base" hangingPunct="0">
                <a:spcBef>
                  <a:spcPct val="0"/>
                </a:spcBef>
                <a:spcAft>
                  <a:spcPct val="0"/>
                </a:spcAft>
                <a:defRPr sz="1900">
                  <a:solidFill>
                    <a:schemeClr val="tx1"/>
                  </a:solidFill>
                </a:defRPr>
              </a:lvl9pPr>
            </a:lstStyle>
            <a:p>
              <a:pPr algn="ctr" eaLnBrk="1" hangingPunct="1"/>
              <a:r>
                <a:rPr lang="zh-CN" altLang="en-US" sz="1400" b="1" dirty="0">
                  <a:solidFill>
                    <a:schemeClr val="bg1"/>
                  </a:solidFill>
                  <a:latin typeface="+mn-ea"/>
                  <a:ea typeface="+mn-ea"/>
                </a:rPr>
                <a:t>第二代：查询式数码标签</a:t>
              </a:r>
              <a:endParaRPr lang="en-US" altLang="zh-CN" sz="1400" b="1" dirty="0">
                <a:solidFill>
                  <a:schemeClr val="bg1"/>
                </a:solidFill>
                <a:latin typeface="+mn-ea"/>
                <a:ea typeface="+mn-ea"/>
              </a:endParaRPr>
            </a:p>
          </p:txBody>
        </p:sp>
        <p:sp>
          <p:nvSpPr>
            <p:cNvPr id="18" name="íś1ïďê">
              <a:extLst>
                <a:ext uri="{FF2B5EF4-FFF2-40B4-BE49-F238E27FC236}">
                  <a16:creationId xmlns:a16="http://schemas.microsoft.com/office/drawing/2014/main" id="{1465BB98-D10B-DD21-DB25-0EDBEEC2FC6B}"/>
                </a:ext>
              </a:extLst>
            </p:cNvPr>
            <p:cNvSpPr txBox="1"/>
            <p:nvPr/>
          </p:nvSpPr>
          <p:spPr bwMode="auto">
            <a:xfrm>
              <a:off x="481101" y="3433125"/>
              <a:ext cx="1739899" cy="1894713"/>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normAutofit/>
            </a:bodyPr>
            <a:lstStyle>
              <a:defPPr>
                <a:defRPr lang="en-US"/>
              </a:defPPr>
              <a:lvl1pPr marL="0" indent="0">
                <a:lnSpc>
                  <a:spcPct val="150000"/>
                </a:lnSpc>
                <a:buFont typeface="Arial" panose="020B0604020202020204" pitchFamily="34" charset="0"/>
                <a:buNone/>
                <a:defRPr sz="1200">
                  <a:solidFill>
                    <a:schemeClr val="tx1"/>
                  </a:solidFill>
                  <a:latin typeface="宋体" panose="02010600030101010101" pitchFamily="2" charset="-122"/>
                  <a:ea typeface="宋体" panose="02010600030101010101" pitchFamily="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00000"/>
                </a:lnSpc>
              </a:pPr>
              <a:r>
                <a:rPr lang="zh-CN" altLang="en-US" dirty="0"/>
                <a:t>又称为“柔性标签”和“防篡改产品标签”。激光蚀刻时，造成标签材料中激光敏感色素发生不可回复的变化，所以是永久性的标识。</a:t>
              </a:r>
              <a:endParaRPr lang="en-US" altLang="zh-CN" dirty="0"/>
            </a:p>
            <a:p>
              <a:pPr>
                <a:lnSpc>
                  <a:spcPct val="100000"/>
                </a:lnSpc>
              </a:pPr>
              <a:r>
                <a:rPr lang="zh-CN" altLang="en-US" b="0" i="0" dirty="0">
                  <a:solidFill>
                    <a:srgbClr val="333333"/>
                  </a:solidFill>
                  <a:effectLst/>
                  <a:latin typeface="Helvetica Neue"/>
                </a:rPr>
                <a:t>广泛应用于汽车行业。</a:t>
              </a:r>
              <a:endParaRPr lang="en-US" altLang="zh-CN" dirty="0"/>
            </a:p>
          </p:txBody>
        </p:sp>
        <p:sp>
          <p:nvSpPr>
            <p:cNvPr id="19" name="íSḷîḋê">
              <a:extLst>
                <a:ext uri="{FF2B5EF4-FFF2-40B4-BE49-F238E27FC236}">
                  <a16:creationId xmlns:a16="http://schemas.microsoft.com/office/drawing/2014/main" id="{1A5D8540-CEF5-DCC9-2AC6-A9EAE9288D96}"/>
                </a:ext>
              </a:extLst>
            </p:cNvPr>
            <p:cNvSpPr txBox="1"/>
            <p:nvPr/>
          </p:nvSpPr>
          <p:spPr bwMode="auto">
            <a:xfrm>
              <a:off x="481100" y="2986698"/>
              <a:ext cx="1739899" cy="395951"/>
            </a:xfrm>
            <a:prstGeom prst="rect">
              <a:avLst/>
            </a:prstGeom>
            <a:solidFill>
              <a:srgbClr val="0070C0"/>
            </a:solidFill>
            <a:ln>
              <a:noFill/>
            </a:ln>
          </p:spPr>
          <p:txBody>
            <a:bodyPr wrap="square" lIns="91440" tIns="45720" rIns="91440" bIns="45720" anchor="ctr">
              <a:normAutofit/>
            </a:bodyPr>
            <a:lstStyle>
              <a:lvl1pPr eaLnBrk="0" hangingPunct="0">
                <a:defRPr sz="1900">
                  <a:solidFill>
                    <a:schemeClr val="tx1"/>
                  </a:solidFill>
                </a:defRPr>
              </a:lvl1pPr>
              <a:lvl2pPr marL="742950" indent="-285750" eaLnBrk="0" hangingPunct="0">
                <a:defRPr sz="1900">
                  <a:solidFill>
                    <a:schemeClr val="tx1"/>
                  </a:solidFill>
                </a:defRPr>
              </a:lvl2pPr>
              <a:lvl3pPr marL="1143000" indent="-228600" eaLnBrk="0" hangingPunct="0">
                <a:defRPr sz="1900">
                  <a:solidFill>
                    <a:schemeClr val="tx1"/>
                  </a:solidFill>
                </a:defRPr>
              </a:lvl3pPr>
              <a:lvl4pPr marL="1600200" indent="-228600" eaLnBrk="0" hangingPunct="0">
                <a:defRPr sz="1900">
                  <a:solidFill>
                    <a:schemeClr val="tx1"/>
                  </a:solidFill>
                </a:defRPr>
              </a:lvl4pPr>
              <a:lvl5pPr marL="2057400" indent="-228600" eaLnBrk="0" hangingPunct="0">
                <a:defRPr sz="1900">
                  <a:solidFill>
                    <a:schemeClr val="tx1"/>
                  </a:solidFill>
                </a:defRPr>
              </a:lvl5pPr>
              <a:lvl6pPr marL="2514600" indent="-228600" defTabSz="956945" eaLnBrk="0" fontAlgn="base" hangingPunct="0">
                <a:spcBef>
                  <a:spcPct val="0"/>
                </a:spcBef>
                <a:spcAft>
                  <a:spcPct val="0"/>
                </a:spcAft>
                <a:defRPr sz="1900">
                  <a:solidFill>
                    <a:schemeClr val="tx1"/>
                  </a:solidFill>
                </a:defRPr>
              </a:lvl6pPr>
              <a:lvl7pPr marL="2971800" indent="-228600" defTabSz="956945" eaLnBrk="0" fontAlgn="base" hangingPunct="0">
                <a:spcBef>
                  <a:spcPct val="0"/>
                </a:spcBef>
                <a:spcAft>
                  <a:spcPct val="0"/>
                </a:spcAft>
                <a:defRPr sz="1900">
                  <a:solidFill>
                    <a:schemeClr val="tx1"/>
                  </a:solidFill>
                </a:defRPr>
              </a:lvl7pPr>
              <a:lvl8pPr marL="3429000" indent="-228600" defTabSz="956945" eaLnBrk="0" fontAlgn="base" hangingPunct="0">
                <a:spcBef>
                  <a:spcPct val="0"/>
                </a:spcBef>
                <a:spcAft>
                  <a:spcPct val="0"/>
                </a:spcAft>
                <a:defRPr sz="1900">
                  <a:solidFill>
                    <a:schemeClr val="tx1"/>
                  </a:solidFill>
                </a:defRPr>
              </a:lvl8pPr>
              <a:lvl9pPr marL="3886200" indent="-228600" defTabSz="956945" eaLnBrk="0" fontAlgn="base" hangingPunct="0">
                <a:spcBef>
                  <a:spcPct val="0"/>
                </a:spcBef>
                <a:spcAft>
                  <a:spcPct val="0"/>
                </a:spcAft>
                <a:defRPr sz="1900">
                  <a:solidFill>
                    <a:schemeClr val="tx1"/>
                  </a:solidFill>
                </a:defRPr>
              </a:lvl9pPr>
            </a:lstStyle>
            <a:p>
              <a:pPr algn="ctr" eaLnBrk="1" hangingPunct="1"/>
              <a:r>
                <a:rPr lang="zh-CN" altLang="en-US" sz="1300" b="1" dirty="0">
                  <a:solidFill>
                    <a:schemeClr val="bg1"/>
                  </a:solidFill>
                  <a:latin typeface="+mn-ea"/>
                  <a:ea typeface="+mn-ea"/>
                </a:rPr>
                <a:t>第一代：激光标签</a:t>
              </a:r>
              <a:endParaRPr lang="en-US" altLang="zh-CN" sz="1300" b="1" dirty="0">
                <a:solidFill>
                  <a:schemeClr val="bg1"/>
                </a:solidFill>
                <a:latin typeface="+mn-ea"/>
                <a:ea typeface="+mn-ea"/>
              </a:endParaRPr>
            </a:p>
          </p:txBody>
        </p:sp>
      </p:grpSp>
      <p:sp>
        <p:nvSpPr>
          <p:cNvPr id="20" name="箭头: 右 19">
            <a:extLst>
              <a:ext uri="{FF2B5EF4-FFF2-40B4-BE49-F238E27FC236}">
                <a16:creationId xmlns:a16="http://schemas.microsoft.com/office/drawing/2014/main" id="{9E4635D8-33EF-77F7-53C5-4CB50CE1E48A}"/>
              </a:ext>
            </a:extLst>
          </p:cNvPr>
          <p:cNvSpPr/>
          <p:nvPr/>
        </p:nvSpPr>
        <p:spPr>
          <a:xfrm>
            <a:off x="1276282" y="5829884"/>
            <a:ext cx="9816770" cy="425303"/>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mn-ea"/>
              </a:rPr>
              <a:t>随着科技的发展防伪也不再不断演变，同时各种技术也是可以叠加形成多重防伪</a:t>
            </a:r>
            <a:endParaRPr lang="zh-HK" altLang="en-US" sz="1600" b="1" dirty="0">
              <a:latin typeface="+mn-ea"/>
            </a:endParaRPr>
          </a:p>
        </p:txBody>
      </p:sp>
      <p:pic>
        <p:nvPicPr>
          <p:cNvPr id="22" name="图片 21">
            <a:extLst>
              <a:ext uri="{FF2B5EF4-FFF2-40B4-BE49-F238E27FC236}">
                <a16:creationId xmlns:a16="http://schemas.microsoft.com/office/drawing/2014/main" id="{186BBD43-190D-CE1A-E567-20535916B4BC}"/>
              </a:ext>
            </a:extLst>
          </p:cNvPr>
          <p:cNvPicPr>
            <a:picLocks noChangeAspect="1"/>
          </p:cNvPicPr>
          <p:nvPr/>
        </p:nvPicPr>
        <p:blipFill>
          <a:blip r:embed="rId3"/>
          <a:stretch>
            <a:fillRect/>
          </a:stretch>
        </p:blipFill>
        <p:spPr>
          <a:xfrm>
            <a:off x="1740710" y="4823172"/>
            <a:ext cx="1105227" cy="805194"/>
          </a:xfrm>
          <a:prstGeom prst="rect">
            <a:avLst/>
          </a:prstGeom>
        </p:spPr>
      </p:pic>
      <p:pic>
        <p:nvPicPr>
          <p:cNvPr id="24" name="图片 23">
            <a:extLst>
              <a:ext uri="{FF2B5EF4-FFF2-40B4-BE49-F238E27FC236}">
                <a16:creationId xmlns:a16="http://schemas.microsoft.com/office/drawing/2014/main" id="{20DBF035-0F40-EA4E-0B89-78788B070CAC}"/>
              </a:ext>
            </a:extLst>
          </p:cNvPr>
          <p:cNvPicPr>
            <a:picLocks noChangeAspect="1"/>
          </p:cNvPicPr>
          <p:nvPr/>
        </p:nvPicPr>
        <p:blipFill>
          <a:blip r:embed="rId4"/>
          <a:stretch>
            <a:fillRect/>
          </a:stretch>
        </p:blipFill>
        <p:spPr>
          <a:xfrm>
            <a:off x="3790966" y="4823172"/>
            <a:ext cx="831458" cy="836507"/>
          </a:xfrm>
          <a:prstGeom prst="rect">
            <a:avLst/>
          </a:prstGeom>
        </p:spPr>
      </p:pic>
      <p:pic>
        <p:nvPicPr>
          <p:cNvPr id="26" name="图片 25">
            <a:extLst>
              <a:ext uri="{FF2B5EF4-FFF2-40B4-BE49-F238E27FC236}">
                <a16:creationId xmlns:a16="http://schemas.microsoft.com/office/drawing/2014/main" id="{40774DD5-E767-AFDB-5BDD-56B12ABCFDB2}"/>
              </a:ext>
            </a:extLst>
          </p:cNvPr>
          <p:cNvPicPr>
            <a:picLocks noChangeAspect="1"/>
          </p:cNvPicPr>
          <p:nvPr/>
        </p:nvPicPr>
        <p:blipFill>
          <a:blip r:embed="rId5"/>
          <a:stretch>
            <a:fillRect/>
          </a:stretch>
        </p:blipFill>
        <p:spPr>
          <a:xfrm>
            <a:off x="5711535" y="4793995"/>
            <a:ext cx="946263" cy="935130"/>
          </a:xfrm>
          <a:prstGeom prst="rect">
            <a:avLst/>
          </a:prstGeom>
        </p:spPr>
      </p:pic>
      <p:pic>
        <p:nvPicPr>
          <p:cNvPr id="28" name="图片 27">
            <a:extLst>
              <a:ext uri="{FF2B5EF4-FFF2-40B4-BE49-F238E27FC236}">
                <a16:creationId xmlns:a16="http://schemas.microsoft.com/office/drawing/2014/main" id="{C4ABC828-76E3-D5EF-2DB0-3EEA078B22FD}"/>
              </a:ext>
            </a:extLst>
          </p:cNvPr>
          <p:cNvPicPr>
            <a:picLocks noChangeAspect="1"/>
          </p:cNvPicPr>
          <p:nvPr/>
        </p:nvPicPr>
        <p:blipFill>
          <a:blip r:embed="rId6"/>
          <a:stretch>
            <a:fillRect/>
          </a:stretch>
        </p:blipFill>
        <p:spPr>
          <a:xfrm>
            <a:off x="7355295" y="4897489"/>
            <a:ext cx="1176977" cy="762190"/>
          </a:xfrm>
          <a:prstGeom prst="rect">
            <a:avLst/>
          </a:prstGeom>
        </p:spPr>
      </p:pic>
      <p:pic>
        <p:nvPicPr>
          <p:cNvPr id="31" name="图片 30">
            <a:extLst>
              <a:ext uri="{FF2B5EF4-FFF2-40B4-BE49-F238E27FC236}">
                <a16:creationId xmlns:a16="http://schemas.microsoft.com/office/drawing/2014/main" id="{06395E64-B1FD-4862-3512-C7818DEA853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9153" y="4483524"/>
            <a:ext cx="859565" cy="1188339"/>
          </a:xfrm>
          <a:prstGeom prst="rect">
            <a:avLst/>
          </a:prstGeom>
        </p:spPr>
      </p:pic>
    </p:spTree>
    <p:extLst>
      <p:ext uri="{BB962C8B-B14F-4D97-AF65-F5344CB8AC3E}">
        <p14:creationId xmlns:p14="http://schemas.microsoft.com/office/powerpoint/2010/main" val="837803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E4BEC0-BC19-E049-C3C1-27C89B0392A9}"/>
              </a:ext>
            </a:extLst>
          </p:cNvPr>
          <p:cNvSpPr>
            <a:spLocks noGrp="1"/>
          </p:cNvSpPr>
          <p:nvPr>
            <p:ph type="title"/>
          </p:nvPr>
        </p:nvSpPr>
        <p:spPr/>
        <p:txBody>
          <a:bodyPr/>
          <a:lstStyle/>
          <a:p>
            <a:r>
              <a:rPr lang="zh-CN" altLang="en-US" dirty="0"/>
              <a:t>新型防伪技术</a:t>
            </a:r>
          </a:p>
        </p:txBody>
      </p:sp>
      <p:sp>
        <p:nvSpPr>
          <p:cNvPr id="3" name="灯片编号占位符 2">
            <a:extLst>
              <a:ext uri="{FF2B5EF4-FFF2-40B4-BE49-F238E27FC236}">
                <a16:creationId xmlns:a16="http://schemas.microsoft.com/office/drawing/2014/main" id="{73F60080-786B-6B2F-729B-7245411451B5}"/>
              </a:ext>
            </a:extLst>
          </p:cNvPr>
          <p:cNvSpPr>
            <a:spLocks noGrp="1"/>
          </p:cNvSpPr>
          <p:nvPr>
            <p:ph type="sldNum" sz="quarter" idx="11"/>
          </p:nvPr>
        </p:nvSpPr>
        <p:spPr/>
        <p:txBody>
          <a:bodyPr/>
          <a:lstStyle/>
          <a:p>
            <a:pPr>
              <a:defRPr/>
            </a:pPr>
            <a:fld id="{5B42691A-E990-414D-A465-E13E568B6666}" type="slidenum">
              <a:rPr lang="en-US" altLang="zh-CN" smtClean="0"/>
              <a:t>9</a:t>
            </a:fld>
            <a:endParaRPr lang="en-US" altLang="zh-CN"/>
          </a:p>
        </p:txBody>
      </p:sp>
      <p:pic>
        <p:nvPicPr>
          <p:cNvPr id="9" name="图片 8">
            <a:extLst>
              <a:ext uri="{FF2B5EF4-FFF2-40B4-BE49-F238E27FC236}">
                <a16:creationId xmlns:a16="http://schemas.microsoft.com/office/drawing/2014/main" id="{C1D275D9-9B1E-D541-BDBB-B22A4A63FEEE}"/>
              </a:ext>
            </a:extLst>
          </p:cNvPr>
          <p:cNvPicPr>
            <a:picLocks noChangeAspect="1"/>
          </p:cNvPicPr>
          <p:nvPr/>
        </p:nvPicPr>
        <p:blipFill>
          <a:blip r:embed="rId2"/>
          <a:stretch>
            <a:fillRect/>
          </a:stretch>
        </p:blipFill>
        <p:spPr>
          <a:xfrm>
            <a:off x="1390004" y="4621391"/>
            <a:ext cx="2612593" cy="1278892"/>
          </a:xfrm>
          <a:prstGeom prst="rect">
            <a:avLst/>
          </a:prstGeom>
        </p:spPr>
      </p:pic>
      <p:grpSp>
        <p:nvGrpSpPr>
          <p:cNvPr id="19" name="组合 18">
            <a:extLst>
              <a:ext uri="{FF2B5EF4-FFF2-40B4-BE49-F238E27FC236}">
                <a16:creationId xmlns:a16="http://schemas.microsoft.com/office/drawing/2014/main" id="{01EC4243-C130-B45D-EC1E-8DB2F28714B6}"/>
              </a:ext>
            </a:extLst>
          </p:cNvPr>
          <p:cNvGrpSpPr/>
          <p:nvPr/>
        </p:nvGrpSpPr>
        <p:grpSpPr>
          <a:xfrm>
            <a:off x="7058512" y="1546071"/>
            <a:ext cx="3601062" cy="4522308"/>
            <a:chOff x="7058512" y="1779154"/>
            <a:chExt cx="3601062" cy="4522308"/>
          </a:xfrm>
        </p:grpSpPr>
        <p:grpSp>
          <p:nvGrpSpPr>
            <p:cNvPr id="14" name="组合 1">
              <a:extLst>
                <a:ext uri="{FF2B5EF4-FFF2-40B4-BE49-F238E27FC236}">
                  <a16:creationId xmlns:a16="http://schemas.microsoft.com/office/drawing/2014/main" id="{84CE447C-F092-92A8-8C2D-3852864E0FC6}"/>
                </a:ext>
              </a:extLst>
            </p:cNvPr>
            <p:cNvGrpSpPr>
              <a:grpSpLocks/>
            </p:cNvGrpSpPr>
            <p:nvPr/>
          </p:nvGrpSpPr>
          <p:grpSpPr bwMode="auto">
            <a:xfrm>
              <a:off x="7058512" y="1779154"/>
              <a:ext cx="3597754" cy="4522308"/>
              <a:chOff x="1139155" y="1994717"/>
              <a:chExt cx="3884054" cy="4541357"/>
            </a:xfrm>
          </p:grpSpPr>
          <p:pic>
            <p:nvPicPr>
              <p:cNvPr id="15" name="Picture 31" descr="570630043_peru_H">
                <a:extLst>
                  <a:ext uri="{FF2B5EF4-FFF2-40B4-BE49-F238E27FC236}">
                    <a16:creationId xmlns:a16="http://schemas.microsoft.com/office/drawing/2014/main" id="{040A0BD7-56E9-4D6F-D2DC-204C931B5D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9155" y="1994717"/>
                <a:ext cx="2955533" cy="291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6" descr="Bird2-2完">
                <a:extLst>
                  <a:ext uri="{FF2B5EF4-FFF2-40B4-BE49-F238E27FC236}">
                    <a16:creationId xmlns:a16="http://schemas.microsoft.com/office/drawing/2014/main" id="{EB672FC2-7C31-2D9F-CA88-7B5B5616CA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8553" r="4677" b="13367"/>
              <a:stretch>
                <a:fillRect/>
              </a:stretch>
            </p:blipFill>
            <p:spPr bwMode="auto">
              <a:xfrm>
                <a:off x="3053137" y="4881862"/>
                <a:ext cx="1970072" cy="16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7" descr="aa004">
                <a:extLst>
                  <a:ext uri="{FF2B5EF4-FFF2-40B4-BE49-F238E27FC236}">
                    <a16:creationId xmlns:a16="http://schemas.microsoft.com/office/drawing/2014/main" id="{A89AC221-C4F6-3457-E4DB-1A0621AB3A9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1787" y="4879024"/>
                <a:ext cx="1584176"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3">
              <a:extLst>
                <a:ext uri="{FF2B5EF4-FFF2-40B4-BE49-F238E27FC236}">
                  <a16:creationId xmlns:a16="http://schemas.microsoft.com/office/drawing/2014/main" id="{203CC36E-3230-6BB4-2AA6-831E16DD3B2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3243"/>
            <a:stretch/>
          </p:blipFill>
          <p:spPr bwMode="auto">
            <a:xfrm>
              <a:off x="9425417" y="2213910"/>
              <a:ext cx="1234157" cy="1493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0" name="图片 19">
            <a:extLst>
              <a:ext uri="{FF2B5EF4-FFF2-40B4-BE49-F238E27FC236}">
                <a16:creationId xmlns:a16="http://schemas.microsoft.com/office/drawing/2014/main" id="{1718CF7B-4C16-3868-408B-8142FA968BDE}"/>
              </a:ext>
            </a:extLst>
          </p:cNvPr>
          <p:cNvPicPr>
            <a:picLocks noChangeAspect="1"/>
          </p:cNvPicPr>
          <p:nvPr/>
        </p:nvPicPr>
        <p:blipFill rotWithShape="1">
          <a:blip r:embed="rId7"/>
          <a:srcRect b="19935"/>
          <a:stretch/>
        </p:blipFill>
        <p:spPr>
          <a:xfrm>
            <a:off x="4434982" y="1546071"/>
            <a:ext cx="1834150" cy="1272358"/>
          </a:xfrm>
          <a:prstGeom prst="rect">
            <a:avLst/>
          </a:prstGeom>
        </p:spPr>
      </p:pic>
      <p:pic>
        <p:nvPicPr>
          <p:cNvPr id="22" name="图片 21">
            <a:extLst>
              <a:ext uri="{FF2B5EF4-FFF2-40B4-BE49-F238E27FC236}">
                <a16:creationId xmlns:a16="http://schemas.microsoft.com/office/drawing/2014/main" id="{9242A6B3-CFB1-25B9-BD04-716C92B165C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45642" y="1718215"/>
            <a:ext cx="1293372" cy="1788073"/>
          </a:xfrm>
          <a:prstGeom prst="rect">
            <a:avLst/>
          </a:prstGeom>
        </p:spPr>
      </p:pic>
      <p:sp>
        <p:nvSpPr>
          <p:cNvPr id="23" name="文本框 22">
            <a:extLst>
              <a:ext uri="{FF2B5EF4-FFF2-40B4-BE49-F238E27FC236}">
                <a16:creationId xmlns:a16="http://schemas.microsoft.com/office/drawing/2014/main" id="{D3031EFA-A858-7CAF-8092-1329E9E6BED8}"/>
              </a:ext>
            </a:extLst>
          </p:cNvPr>
          <p:cNvSpPr txBox="1"/>
          <p:nvPr/>
        </p:nvSpPr>
        <p:spPr>
          <a:xfrm>
            <a:off x="1131760" y="1225799"/>
            <a:ext cx="2321135" cy="403957"/>
          </a:xfrm>
          <a:prstGeom prst="rect">
            <a:avLst/>
          </a:prstGeom>
          <a:noFill/>
        </p:spPr>
        <p:txBody>
          <a:bodyPr wrap="square" rtlCol="0">
            <a:spAutoFit/>
          </a:bodyPr>
          <a:lstStyle/>
          <a:p>
            <a:pPr algn="ctr">
              <a:lnSpc>
                <a:spcPct val="150000"/>
              </a:lnSpc>
            </a:pPr>
            <a:r>
              <a:rPr lang="zh-CN" altLang="en-US" sz="1600" b="1" u="sng" dirty="0">
                <a:solidFill>
                  <a:srgbClr val="FF0000"/>
                </a:solidFill>
                <a:latin typeface="+mn-ea"/>
                <a:ea typeface="+mn-ea"/>
              </a:rPr>
              <a:t>区块链防伪码</a:t>
            </a:r>
            <a:endParaRPr lang="zh-CN" altLang="en-US" sz="1600" u="sng" dirty="0">
              <a:solidFill>
                <a:srgbClr val="FF0000"/>
              </a:solidFill>
              <a:latin typeface="+mn-ea"/>
              <a:ea typeface="+mn-ea"/>
            </a:endParaRPr>
          </a:p>
        </p:txBody>
      </p:sp>
      <p:sp>
        <p:nvSpPr>
          <p:cNvPr id="24" name="文本框 23">
            <a:extLst>
              <a:ext uri="{FF2B5EF4-FFF2-40B4-BE49-F238E27FC236}">
                <a16:creationId xmlns:a16="http://schemas.microsoft.com/office/drawing/2014/main" id="{FDC533F9-542B-E3D3-7428-C08D1F8278B9}"/>
              </a:ext>
            </a:extLst>
          </p:cNvPr>
          <p:cNvSpPr txBox="1"/>
          <p:nvPr/>
        </p:nvSpPr>
        <p:spPr>
          <a:xfrm>
            <a:off x="4065217" y="1252844"/>
            <a:ext cx="2321135" cy="403957"/>
          </a:xfrm>
          <a:prstGeom prst="rect">
            <a:avLst/>
          </a:prstGeom>
          <a:noFill/>
        </p:spPr>
        <p:txBody>
          <a:bodyPr wrap="square" rtlCol="0">
            <a:spAutoFit/>
          </a:bodyPr>
          <a:lstStyle/>
          <a:p>
            <a:pPr algn="ctr">
              <a:lnSpc>
                <a:spcPct val="150000"/>
              </a:lnSpc>
            </a:pPr>
            <a:r>
              <a:rPr lang="en-US" altLang="zh-CN" sz="1600" b="1" u="sng" dirty="0">
                <a:solidFill>
                  <a:srgbClr val="FF0000"/>
                </a:solidFill>
                <a:latin typeface="+mn-ea"/>
                <a:ea typeface="+mn-ea"/>
              </a:rPr>
              <a:t>RFID</a:t>
            </a:r>
            <a:r>
              <a:rPr lang="zh-CN" altLang="en-US" sz="1600" b="1" u="sng" dirty="0">
                <a:solidFill>
                  <a:srgbClr val="FF0000"/>
                </a:solidFill>
                <a:latin typeface="+mn-ea"/>
                <a:ea typeface="+mn-ea"/>
              </a:rPr>
              <a:t>芯片防伪码</a:t>
            </a:r>
            <a:endParaRPr lang="zh-CN" altLang="en-US" sz="1600" u="sng" dirty="0">
              <a:solidFill>
                <a:srgbClr val="FF0000"/>
              </a:solidFill>
              <a:latin typeface="+mn-ea"/>
              <a:ea typeface="+mn-ea"/>
            </a:endParaRPr>
          </a:p>
        </p:txBody>
      </p:sp>
      <p:sp>
        <p:nvSpPr>
          <p:cNvPr id="25" name="文本框 24">
            <a:extLst>
              <a:ext uri="{FF2B5EF4-FFF2-40B4-BE49-F238E27FC236}">
                <a16:creationId xmlns:a16="http://schemas.microsoft.com/office/drawing/2014/main" id="{3EF9B0D3-716C-294B-46AF-077697B51999}"/>
              </a:ext>
            </a:extLst>
          </p:cNvPr>
          <p:cNvSpPr txBox="1"/>
          <p:nvPr/>
        </p:nvSpPr>
        <p:spPr>
          <a:xfrm>
            <a:off x="1535734" y="4061147"/>
            <a:ext cx="2321135" cy="403957"/>
          </a:xfrm>
          <a:prstGeom prst="rect">
            <a:avLst/>
          </a:prstGeom>
          <a:noFill/>
        </p:spPr>
        <p:txBody>
          <a:bodyPr wrap="square" rtlCol="0">
            <a:spAutoFit/>
          </a:bodyPr>
          <a:lstStyle/>
          <a:p>
            <a:pPr algn="ctr">
              <a:lnSpc>
                <a:spcPct val="150000"/>
              </a:lnSpc>
            </a:pPr>
            <a:r>
              <a:rPr lang="zh-CN" altLang="en-US" sz="1600" b="1" u="sng" dirty="0">
                <a:solidFill>
                  <a:srgbClr val="FF0000"/>
                </a:solidFill>
                <a:latin typeface="+mn-ea"/>
                <a:ea typeface="+mn-ea"/>
              </a:rPr>
              <a:t>核能防伪码</a:t>
            </a:r>
            <a:endParaRPr lang="zh-CN" altLang="en-US" sz="1600" u="sng" dirty="0">
              <a:solidFill>
                <a:srgbClr val="FF0000"/>
              </a:solidFill>
              <a:latin typeface="+mn-ea"/>
              <a:ea typeface="+mn-ea"/>
            </a:endParaRPr>
          </a:p>
        </p:txBody>
      </p:sp>
      <p:sp>
        <p:nvSpPr>
          <p:cNvPr id="26" name="文本框 25">
            <a:extLst>
              <a:ext uri="{FF2B5EF4-FFF2-40B4-BE49-F238E27FC236}">
                <a16:creationId xmlns:a16="http://schemas.microsoft.com/office/drawing/2014/main" id="{99CB26B5-31EE-D237-92EF-18577A10FA77}"/>
              </a:ext>
            </a:extLst>
          </p:cNvPr>
          <p:cNvSpPr txBox="1"/>
          <p:nvPr/>
        </p:nvSpPr>
        <p:spPr>
          <a:xfrm>
            <a:off x="7855083" y="1257124"/>
            <a:ext cx="2321135" cy="403957"/>
          </a:xfrm>
          <a:prstGeom prst="rect">
            <a:avLst/>
          </a:prstGeom>
          <a:noFill/>
        </p:spPr>
        <p:txBody>
          <a:bodyPr wrap="square" rtlCol="0">
            <a:spAutoFit/>
          </a:bodyPr>
          <a:lstStyle/>
          <a:p>
            <a:pPr algn="ctr">
              <a:lnSpc>
                <a:spcPct val="150000"/>
              </a:lnSpc>
            </a:pPr>
            <a:r>
              <a:rPr lang="zh-CN" altLang="en-US" sz="1600" b="1" u="sng" dirty="0">
                <a:solidFill>
                  <a:srgbClr val="FF0000"/>
                </a:solidFill>
                <a:latin typeface="+mn-ea"/>
                <a:ea typeface="+mn-ea"/>
              </a:rPr>
              <a:t>三维码</a:t>
            </a:r>
            <a:endParaRPr lang="zh-CN" altLang="en-US" sz="1600" u="sng" dirty="0">
              <a:solidFill>
                <a:srgbClr val="FF0000"/>
              </a:solidFill>
              <a:latin typeface="+mn-ea"/>
              <a:ea typeface="+mn-ea"/>
            </a:endParaRPr>
          </a:p>
        </p:txBody>
      </p:sp>
      <p:pic>
        <p:nvPicPr>
          <p:cNvPr id="29" name="Picture 6">
            <a:extLst>
              <a:ext uri="{FF2B5EF4-FFF2-40B4-BE49-F238E27FC236}">
                <a16:creationId xmlns:a16="http://schemas.microsoft.com/office/drawing/2014/main" id="{13EC54BA-3D3E-95B6-D061-6EBA59E441A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25178" y="4612967"/>
            <a:ext cx="1943100" cy="121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4">
            <a:extLst>
              <a:ext uri="{FF2B5EF4-FFF2-40B4-BE49-F238E27FC236}">
                <a16:creationId xmlns:a16="http://schemas.microsoft.com/office/drawing/2014/main" id="{E4AB3F8D-5EF6-C1FD-B3DC-008F85139962}"/>
              </a:ext>
            </a:extLst>
          </p:cNvPr>
          <p:cNvSpPr>
            <a:spLocks noChangeArrowheads="1"/>
          </p:cNvSpPr>
          <p:nvPr/>
        </p:nvSpPr>
        <p:spPr bwMode="auto">
          <a:xfrm>
            <a:off x="4792734" y="4099056"/>
            <a:ext cx="1799167" cy="403957"/>
          </a:xfrm>
          <a:prstGeom prst="rect">
            <a:avLst/>
          </a:prstGeom>
          <a:noFill/>
        </p:spPr>
        <p:txBody>
          <a:bodyPr wrap="square" rtlCol="0">
            <a:spAutoFit/>
          </a:bodyPr>
          <a:lstStyle/>
          <a:p>
            <a:pPr algn="ctr">
              <a:lnSpc>
                <a:spcPct val="150000"/>
              </a:lnSpc>
            </a:pPr>
            <a:r>
              <a:rPr lang="zh-CN" altLang="en-US" sz="1600" b="1" u="sng" dirty="0">
                <a:solidFill>
                  <a:srgbClr val="FF0000"/>
                </a:solidFill>
                <a:latin typeface="+mn-ea"/>
                <a:ea typeface="+mn-ea"/>
                <a:sym typeface="HG丸ｺﾞｼｯｸM-PRO" panose="020B0400000000000000" pitchFamily="34" charset="-128"/>
              </a:rPr>
              <a:t>网屏编码</a:t>
            </a:r>
            <a:endParaRPr lang="en-US" altLang="ja-JP" sz="1600" b="1" u="sng" dirty="0">
              <a:solidFill>
                <a:srgbClr val="FF0000"/>
              </a:solidFill>
              <a:latin typeface="+mn-ea"/>
              <a:ea typeface="+mn-ea"/>
              <a:sym typeface="HG丸ｺﾞｼｯｸM-PRO" panose="020B0400000000000000" pitchFamily="34" charset="-128"/>
            </a:endParaRPr>
          </a:p>
        </p:txBody>
      </p:sp>
      <p:pic>
        <p:nvPicPr>
          <p:cNvPr id="27" name="図 27" descr="会社ラベル.pdf">
            <a:extLst>
              <a:ext uri="{FF2B5EF4-FFF2-40B4-BE49-F238E27FC236}">
                <a16:creationId xmlns:a16="http://schemas.microsoft.com/office/drawing/2014/main" id="{47E60DBD-6DF4-769A-CA49-F4656B51502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63860" y="5360995"/>
            <a:ext cx="732102" cy="732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47592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diagram20205781_4*m_h_i*1_1_2"/>
  <p:tag name="KSO_WM_TEMPLATE_CATEGORY" val="diagram"/>
  <p:tag name="KSO_WM_TEMPLATE_INDEX" val="20205781"/>
  <p:tag name="KSO_WM_UNIT_LAYERLEVEL" val="1_1_1"/>
  <p:tag name="KSO_WM_TAG_VERSION" val="1.0"/>
  <p:tag name="KSO_WM_BEAUTIFY_FLAG" val="#wm#"/>
  <p:tag name="KSO_WM_UNIT_LINE_FORE_SCHEMECOLOR_INDEX_BRIGHTNESS" val="0"/>
  <p:tag name="KSO_WM_UNIT_LINE_FORE_SCHEMECOLOR_INDEX" val="5"/>
  <p:tag name="KSO_WM_UNIT_LINE_FILL_TYPE" val="2"/>
  <p:tag name="KSO_WM_UNIT_USESOURCEFORMAT_APPLY" val="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3"/>
  <p:tag name="KSO_WM_UNIT_ID" val="diagram20205781_4*m_h_i*1_1_3"/>
  <p:tag name="KSO_WM_TEMPLATE_CATEGORY" val="diagram"/>
  <p:tag name="KSO_WM_TEMPLATE_INDEX" val="2020578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1"/>
  <p:tag name="KSO_WM_UNIT_ID" val="diagram20205781_4*m_h_i*1_3_1"/>
  <p:tag name="KSO_WM_TEMPLATE_CATEGORY" val="diagram"/>
  <p:tag name="KSO_WM_TEMPLATE_INDEX" val="20205781"/>
  <p:tag name="KSO_WM_UNIT_LAYERLEVEL" val="1_1_1"/>
  <p:tag name="KSO_WM_TAG_VERSION" val="1.0"/>
  <p:tag name="KSO_WM_BEAUTIFY_FLAG" val="#wm#"/>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3_2"/>
  <p:tag name="KSO_WM_UNIT_ID" val="diagram20205781_4*m_h_i*1_3_2"/>
  <p:tag name="KSO_WM_TEMPLATE_CATEGORY" val="diagram"/>
  <p:tag name="KSO_WM_TEMPLATE_INDEX" val="20205781"/>
  <p:tag name="KSO_WM_UNIT_LAYERLEVEL" val="1_1_1"/>
  <p:tag name="KSO_WM_TAG_VERSION" val="1.0"/>
  <p:tag name="KSO_WM_BEAUTIFY_FLAG" val="#wm#"/>
  <p:tag name="KSO_WM_UNIT_LINE_FORE_SCHEMECOLOR_INDEX_BRIGHTNESS" val="0"/>
  <p:tag name="KSO_WM_UNIT_LINE_FORE_SCHEMECOLOR_INDEX" val="7"/>
  <p:tag name="KSO_WM_UNIT_LINE_FILL_TYPE" val="2"/>
  <p:tag name="KSO_WM_UNIT_USESOURCEFORMAT_APPLY" val="1"/>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3_3"/>
  <p:tag name="KSO_WM_UNIT_ID" val="diagram20205781_4*m_h_i*1_3_3"/>
  <p:tag name="KSO_WM_TEMPLATE_CATEGORY" val="diagram"/>
  <p:tag name="KSO_WM_TEMPLATE_INDEX" val="2020578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1"/>
  <p:tag name="KSO_WM_UNIT_ID" val="diagram20205781_4*m_h_i*1_5_1"/>
  <p:tag name="KSO_WM_TEMPLATE_CATEGORY" val="diagram"/>
  <p:tag name="KSO_WM_TEMPLATE_INDEX" val="20205781"/>
  <p:tag name="KSO_WM_UNIT_LAYERLEVEL" val="1_1_1"/>
  <p:tag name="KSO_WM_TAG_VERSION" val="1.0"/>
  <p:tag name="KSO_WM_BEAUTIFY_FLAG" val="#wm#"/>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5_2"/>
  <p:tag name="KSO_WM_UNIT_ID" val="diagram20205781_4*m_h_i*1_5_2"/>
  <p:tag name="KSO_WM_TEMPLATE_CATEGORY" val="diagram"/>
  <p:tag name="KSO_WM_TEMPLATE_INDEX" val="20205781"/>
  <p:tag name="KSO_WM_UNIT_LAYERLEVEL" val="1_1_1"/>
  <p:tag name="KSO_WM_TAG_VERSION" val="1.0"/>
  <p:tag name="KSO_WM_BEAUTIFY_FLAG" val="#wm#"/>
  <p:tag name="KSO_WM_UNIT_LINE_FORE_SCHEMECOLOR_INDEX_BRIGHTNESS" val="0"/>
  <p:tag name="KSO_WM_UNIT_LINE_FORE_SCHEMECOLOR_INDEX" val="9"/>
  <p:tag name="KSO_WM_UNIT_LINE_FILL_TYPE" val="2"/>
  <p:tag name="KSO_WM_UNIT_USESOURCEFORMAT_APPLY" val="1"/>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5_3"/>
  <p:tag name="KSO_WM_UNIT_ID" val="diagram20205781_4*m_h_i*1_5_3"/>
  <p:tag name="KSO_WM_TEMPLATE_CATEGORY" val="diagram"/>
  <p:tag name="KSO_WM_TEMPLATE_INDEX" val="2020578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1"/>
  <p:tag name="KSO_WM_UNIT_ID" val="diagram20205781_4*m_h_i*1_4_1"/>
  <p:tag name="KSO_WM_TEMPLATE_CATEGORY" val="diagram"/>
  <p:tag name="KSO_WM_TEMPLATE_INDEX" val="20205781"/>
  <p:tag name="KSO_WM_UNIT_LAYERLEVEL" val="1_1_1"/>
  <p:tag name="KSO_WM_TAG_VERSION" val="1.0"/>
  <p:tag name="KSO_WM_BEAUTIFY_FLAG" val="#wm#"/>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4_2"/>
  <p:tag name="KSO_WM_UNIT_ID" val="diagram20205781_4*m_h_i*1_4_2"/>
  <p:tag name="KSO_WM_TEMPLATE_CATEGORY" val="diagram"/>
  <p:tag name="KSO_WM_TEMPLATE_INDEX" val="20205781"/>
  <p:tag name="KSO_WM_UNIT_LAYERLEVEL" val="1_1_1"/>
  <p:tag name="KSO_WM_TAG_VERSION" val="1.0"/>
  <p:tag name="KSO_WM_BEAUTIFY_FLAG" val="#wm#"/>
  <p:tag name="KSO_WM_UNIT_LINE_FORE_SCHEMECOLOR_INDEX_BRIGHTNESS" val="0"/>
  <p:tag name="KSO_WM_UNIT_LINE_FORE_SCHEMECOLOR_INDEX" val="8"/>
  <p:tag name="KSO_WM_UNIT_LINE_FILL_TYPE" val="2"/>
  <p:tag name="KSO_WM_UNIT_USESOURCEFORMAT_APPLY" val="1"/>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205781_4*m_i*1_1"/>
  <p:tag name="KSO_WM_TEMPLATE_CATEGORY" val="diagram"/>
  <p:tag name="KSO_WM_TEMPLATE_INDEX" val="20205781"/>
  <p:tag name="KSO_WM_UNIT_LAYERLEVEL" val="1_1"/>
  <p:tag name="KSO_WM_TAG_VERSION" val="1.0"/>
  <p:tag name="KSO_WM_BEAUTIFY_FLAG" val="#wm#"/>
  <p:tag name="KSO_WM_UNIT_LINE_FORE_SCHEMECOLOR_INDEX_BRIGHTNESS" val="-0.25"/>
  <p:tag name="KSO_WM_UNIT_LINE_FORE_SCHEMECOLOR_INDEX" val="14"/>
  <p:tag name="KSO_WM_UNIT_LINE_FILL_TYPE" val="2"/>
  <p:tag name="KSO_WM_UNIT_USESOURCEFORMAT_APPLY"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4_3"/>
  <p:tag name="KSO_WM_UNIT_ID" val="diagram20205781_4*m_h_i*1_4_3"/>
  <p:tag name="KSO_WM_TEMPLATE_CATEGORY" val="diagram"/>
  <p:tag name="KSO_WM_TEMPLATE_INDEX" val="2020578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1"/>
  <p:tag name="KSO_WM_UNIT_ID" val="diagram20205781_4*m_h_i*1_2_1"/>
  <p:tag name="KSO_WM_TEMPLATE_CATEGORY" val="diagram"/>
  <p:tag name="KSO_WM_TEMPLATE_INDEX" val="20205781"/>
  <p:tag name="KSO_WM_UNIT_LAYERLEVEL" val="1_1_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diagram20205781_4*m_h_i*1_2_2"/>
  <p:tag name="KSO_WM_TEMPLATE_CATEGORY" val="diagram"/>
  <p:tag name="KSO_WM_TEMPLATE_INDEX" val="20205781"/>
  <p:tag name="KSO_WM_UNIT_LAYERLEVEL" val="1_1_1"/>
  <p:tag name="KSO_WM_TAG_VERSION" val="1.0"/>
  <p:tag name="KSO_WM_BEAUTIFY_FLAG" val="#wm#"/>
  <p:tag name="KSO_WM_UNIT_LINE_FORE_SCHEMECOLOR_INDEX_BRIGHTNESS" val="0"/>
  <p:tag name="KSO_WM_UNIT_LINE_FORE_SCHEMECOLOR_INDEX" val="6"/>
  <p:tag name="KSO_WM_UNIT_LINE_FILL_TYPE" val="2"/>
  <p:tag name="KSO_WM_UNIT_USESOURCEFORMAT_APPLY" val="1"/>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2_3"/>
  <p:tag name="KSO_WM_UNIT_ID" val="diagram20205781_4*m_h_i*1_2_3"/>
  <p:tag name="KSO_WM_TEMPLATE_CATEGORY" val="diagram"/>
  <p:tag name="KSO_WM_TEMPLATE_INDEX" val="20205781"/>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24.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26"/>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65018_1*l_h_f*1_2_1"/>
  <p:tag name="KSO_WM_TEMPLATE_CATEGORY" val="diagram"/>
  <p:tag name="KSO_WM_TEMPLATE_INDEX" val="20165018"/>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 name="KSO_WM_UNIT_USESOURCEFORMAT_APPLY" val="1"/>
</p:tagLst>
</file>

<file path=ppt/tags/tag2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26"/>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65018_1*l_h_f*1_4_1"/>
  <p:tag name="KSO_WM_TEMPLATE_CATEGORY" val="diagram"/>
  <p:tag name="KSO_WM_TEMPLATE_INDEX" val="20165018"/>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 name="KSO_WM_UNIT_USESOURCEFORMAT_APPLY" val="1"/>
</p:tagLst>
</file>

<file path=ppt/tags/tag2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26"/>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65018_1*l_h_f*1_1_1"/>
  <p:tag name="KSO_WM_TEMPLATE_CATEGORY" val="diagram"/>
  <p:tag name="KSO_WM_TEMPLATE_INDEX" val="20165018"/>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 name="KSO_WM_UNIT_USESOURCEFORMAT_APPLY" val="1"/>
</p:tagLst>
</file>

<file path=ppt/tags/tag2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26"/>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65018_1*l_h_f*1_3_1"/>
  <p:tag name="KSO_WM_TEMPLATE_CATEGORY" val="diagram"/>
  <p:tag name="KSO_WM_TEMPLATE_INDEX" val="20165018"/>
  <p:tag name="KSO_WM_UNIT_LAYERLEVEL" val="1_1_1"/>
  <p:tag name="KSO_WM_TAG_VERSION" val="1.0"/>
  <p:tag name="KSO_WM_BEAUTIFY_FLAG" val="#wm#"/>
  <p:tag name="KSO_WM_UNIT_PRESET_TEXT" val="单击此处添加文本具体内容，简明扼要的阐述您的观点。"/>
  <p:tag name="KSO_WM_UNIT_TEXT_FILL_FORE_SCHEMECOLOR_INDEX" val="13"/>
  <p:tag name="KSO_WM_UNIT_TEXT_FILL_TYPE" val="1"/>
  <p:tag name="KSO_WM_UNIT_USESOURCEFORMAT_APPLY" val="1"/>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165018_1*l_i*1_2"/>
  <p:tag name="KSO_WM_TEMPLATE_CATEGORY" val="diagram"/>
  <p:tag name="KSO_WM_TEMPLATE_INDEX" val="20165018"/>
  <p:tag name="KSO_WM_UNIT_LAYERLEVEL" val="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1"/>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165018_1*l_h_i*1_4_2"/>
  <p:tag name="KSO_WM_TEMPLATE_CATEGORY" val="diagram"/>
  <p:tag name="KSO_WM_TEMPLATE_INDEX" val="20165018"/>
  <p:tag name="KSO_WM_UNIT_LAYERLEVEL" val="1_1_1"/>
  <p:tag name="KSO_WM_TAG_VERSION" val="1.0"/>
  <p:tag name="KSO_WM_BEAUTIFY_FLAG" val="#wm#"/>
  <p:tag name="KSO_WM_UNIT_FILL_FORE_SCHEMECOLOR_INDEX" val="8"/>
  <p:tag name="KSO_WM_UNIT_FILL_TYPE" val="1"/>
  <p:tag name="KSO_WM_UNIT_TEXT_FILL_FORE_SCHEMECOLOR_INDEX" val="7"/>
  <p:tag name="KSO_WM_UNIT_TEXT_FILL_TYPE" val="1"/>
  <p:tag name="KSO_WM_UNIT_USESOURCEFORMAT_APPLY" val="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2"/>
  <p:tag name="KSO_WM_UNIT_ID" val="diagram20205781_4*m_i*1_2"/>
  <p:tag name="KSO_WM_TEMPLATE_CATEGORY" val="diagram"/>
  <p:tag name="KSO_WM_TEMPLATE_INDEX" val="20205781"/>
  <p:tag name="KSO_WM_UNIT_LAYERLEVEL" val="1_1"/>
  <p:tag name="KSO_WM_TAG_VERSION" val="1.0"/>
  <p:tag name="KSO_WM_BEAUTIFY_FLAG" val="#wm#"/>
  <p:tag name="KSO_WM_UNIT_TEXT_FILL_FORE_SCHEMECOLOR_INDEX_BRIGHTNESS" val="0"/>
  <p:tag name="KSO_WM_UNIT_TEXT_FILL_FORE_SCHEMECOLOR_INDEX" val="2"/>
  <p:tag name="KSO_WM_UNIT_TEXT_FILL_TYPE" val="1"/>
  <p:tag name="KSO_WM_UNIT_USESOURCEFORMAT_APPLY" val="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65018_1*l_h_i*1_2_2"/>
  <p:tag name="KSO_WM_TEMPLATE_CATEGORY" val="diagram"/>
  <p:tag name="KSO_WM_TEMPLATE_INDEX" val="20165018"/>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1"/>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65018_1*l_h_i*1_3_1"/>
  <p:tag name="KSO_WM_TEMPLATE_CATEGORY" val="diagram"/>
  <p:tag name="KSO_WM_TEMPLATE_INDEX" val="20165018"/>
  <p:tag name="KSO_WM_UNIT_LAYERLEVEL" val="1_1_1"/>
  <p:tag name="KSO_WM_TAG_VERSION" val="1.0"/>
  <p:tag name="KSO_WM_BEAUTIFY_FLAG" val="#wm#"/>
  <p:tag name="KSO_WM_UNIT_FILL_FORE_SCHEMECOLOR_INDEX" val="7"/>
  <p:tag name="KSO_WM_UNIT_FILL_TYPE" val="1"/>
  <p:tag name="KSO_WM_UNIT_TEXT_FILL_FORE_SCHEMECOLOR_INDEX" val="13"/>
  <p:tag name="KSO_WM_UNIT_TEXT_FILL_TYPE" val="1"/>
  <p:tag name="KSO_WM_UNIT_USESOURCEFORMAT_APPLY" val="1"/>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65018_1*l_h_i*1_1_1"/>
  <p:tag name="KSO_WM_TEMPLATE_CATEGORY" val="diagram"/>
  <p:tag name="KSO_WM_TEMPLATE_INDEX" val="20165018"/>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33.xml><?xml version="1.0" encoding="utf-8"?>
<p:tagLst xmlns:a="http://schemas.openxmlformats.org/drawingml/2006/main" xmlns:r="http://schemas.openxmlformats.org/officeDocument/2006/relationships" xmlns:p="http://schemas.openxmlformats.org/presentationml/2006/main">
  <p:tag name="KSO_WM_UNIT_RELATE_UNITID" val="layout_l1"/>
  <p:tag name="KSO_WM_UNIT_NOCLEAR" val="0"/>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165018_1*l_i*1_1"/>
  <p:tag name="KSO_WM_TEMPLATE_CATEGORY" val="diagram"/>
  <p:tag name="KSO_WM_TEMPLATE_INDEX" val="20165018"/>
  <p:tag name="KSO_WM_UNIT_LAYERLEVEL" val="1_1"/>
  <p:tag name="KSO_WM_TAG_VERSION" val="1.0"/>
  <p:tag name="KSO_WM_BEAUTIFY_FLAG" val="#wm#"/>
  <p:tag name="KSO_WM_UNIT_FILL_FORE_SCHEMECOLOR_INDEX" val="14"/>
  <p:tag name="KSO_WM_UNIT_FILL_TYPE" val="1"/>
  <p:tag name="KSO_WM_UNIT_TEXT_FILL_FORE_SCHEMECOLOR_INDEX" val="13"/>
  <p:tag name="KSO_WM_UNIT_TEXT_FILL_TYPE" val="1"/>
  <p:tag name="KSO_WM_UNIT_USESOURCEFORMAT_APPLY" val="1"/>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65018_1*l_h_i*1_1_2"/>
  <p:tag name="KSO_WM_TEMPLATE_CATEGORY" val="diagram"/>
  <p:tag name="KSO_WM_TEMPLATE_INDEX" val="20165018"/>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65018_1*l_h_i*1_3_2"/>
  <p:tag name="KSO_WM_TEMPLATE_CATEGORY" val="diagram"/>
  <p:tag name="KSO_WM_TEMPLATE_INDEX" val="20165018"/>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165018_1*l_h_i*1_4_1"/>
  <p:tag name="KSO_WM_TEMPLATE_CATEGORY" val="diagram"/>
  <p:tag name="KSO_WM_TEMPLATE_INDEX" val="20165018"/>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65018_1*l_h_i*1_2_1"/>
  <p:tag name="KSO_WM_TEMPLATE_CATEGORY" val="diagram"/>
  <p:tag name="KSO_WM_TEMPLATE_INDEX" val="20165018"/>
  <p:tag name="KSO_WM_UNIT_LAYERLEVEL" val="1_1_1"/>
  <p:tag name="KSO_WM_TAG_VERSION" val="1.0"/>
  <p:tag name="KSO_WM_BEAUTIFY_FLAG" val="#wm#"/>
  <p:tag name="KSO_WM_UNIT_TEXT_FILL_FORE_SCHEMECOLOR_INDEX" val="14"/>
  <p:tag name="KSO_WM_UNIT_TEXT_FILL_TYPE" val="1"/>
  <p:tag name="KSO_WM_UNIT_USESOURCEFORMAT_APPLY" val="1"/>
</p:tagLst>
</file>

<file path=ppt/tags/tag38.xml><?xml version="1.0" encoding="utf-8"?>
<p:tagLst xmlns:a="http://schemas.openxmlformats.org/drawingml/2006/main" xmlns:r="http://schemas.openxmlformats.org/officeDocument/2006/relationships" xmlns:p="http://schemas.openxmlformats.org/presentationml/2006/main">
  <p:tag name="KSO_WM_UNIT_RELATE_UNITID" val="layout_l1"/>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l_g"/>
  <p:tag name="KSO_WM_UNIT_INDEX" val="1_1"/>
  <p:tag name="KSO_WM_UNIT_ID" val="diagram20165018_1*l_g*1_1"/>
  <p:tag name="KSO_WM_TEMPLATE_CATEGORY" val="diagram"/>
  <p:tag name="KSO_WM_TEMPLATE_INDEX" val="20165018"/>
  <p:tag name="KSO_WM_UNIT_LAYERLEVEL" val="1_1"/>
  <p:tag name="KSO_WM_TAG_VERSION" val="1.0"/>
  <p:tag name="KSO_WM_BEAUTIFY_FLAG" val="#wm#"/>
  <p:tag name="KSO_WM_UNIT_PRESET_TEXT" val="添加标题"/>
  <p:tag name="KSO_WM_UNIT_TEXT_FILL_FORE_SCHEMECOLOR_INDEX" val="13"/>
  <p:tag name="KSO_WM_UNIT_TEXT_FILL_TYPE" val="1"/>
  <p:tag name="KSO_WM_UNIT_USESOURCEFORMAT_APPLY" val="1"/>
</p:tagLst>
</file>

<file path=ppt/tags/tag3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657.9102362204721,&quot;width&quot;:5754.6488188976373}"/>
</p:tagLst>
</file>

<file path=ppt/tags/tag4.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您的正文，请尽量言简意赅的阐述观点。"/>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205781_4*m_h_f*1_1_1"/>
  <p:tag name="KSO_WM_TEMPLATE_CATEGORY" val="diagram"/>
  <p:tag name="KSO_WM_TEMPLATE_INDEX" val="20205781"/>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2158_5*l_h_i*1_2_1"/>
  <p:tag name="KSO_WM_TEMPLATE_CATEGORY" val="diagram"/>
  <p:tag name="KSO_WM_TEMPLATE_INDEX" val="20212158"/>
  <p:tag name="KSO_WM_UNIT_LAYERLEVEL" val="1_1_1"/>
  <p:tag name="KSO_WM_TAG_VERSION" val="1.0"/>
  <p:tag name="KSO_WM_BEAUTIFY_FLAG" val="#wm#"/>
  <p:tag name="KSO_WM_UNIT_USESOURCEFORMAT_APPLY" val="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12158_5*l_h_i*1_3_1"/>
  <p:tag name="KSO_WM_TEMPLATE_CATEGORY" val="diagram"/>
  <p:tag name="KSO_WM_TEMPLATE_INDEX" val="20212158"/>
  <p:tag name="KSO_WM_UNIT_LAYERLEVEL" val="1_1_1"/>
  <p:tag name="KSO_WM_TAG_VERSION" val="1.0"/>
  <p:tag name="KSO_WM_BEAUTIFY_FLAG" val="#wm#"/>
  <p:tag name="KSO_WM_UNIT_USESOURCEFORMAT_APPLY" val="1"/>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13"/>
  <p:tag name="KSO_WM_UNIT_TEXT_FILL_TYPE" val="1"/>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12158_5*l_h_i*1_4_1"/>
  <p:tag name="KSO_WM_TEMPLATE_CATEGORY" val="diagram"/>
  <p:tag name="KSO_WM_TEMPLATE_INDEX" val="20212158"/>
  <p:tag name="KSO_WM_UNIT_LAYERLEVEL" val="1_1_1"/>
  <p:tag name="KSO_WM_TAG_VERSION" val="1.0"/>
  <p:tag name="KSO_WM_BEAUTIFY_FLAG" val="#wm#"/>
  <p:tag name="KSO_WM_UNIT_USESOURCEFORMAT_APPLY" val="1"/>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43.xml><?xml version="1.0" encoding="utf-8"?>
<p:tagLst xmlns:a="http://schemas.openxmlformats.org/drawingml/2006/main" xmlns:r="http://schemas.openxmlformats.org/officeDocument/2006/relationships" xmlns:p="http://schemas.openxmlformats.org/presentationml/2006/main">
  <p:tag name="ISLIDE.DIAGRAM" val="185959"/>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68780_5*l_h_i*1_1_1"/>
  <p:tag name="KSO_WM_TEMPLATE_CATEGORY" val="diagram"/>
  <p:tag name="KSO_WM_TEMPLATE_INDEX" val="20168780"/>
  <p:tag name="KSO_WM_UNIT_LAYERLEVEL" val="1_1_1"/>
  <p:tag name="KSO_WM_TAG_VERSION" val="1.0"/>
  <p:tag name="KSO_WM_BEAUTIFY_FLAG" val="#wm#"/>
  <p:tag name="KSO_WM_UNIT_USESOURCEFORMAT_APPLY"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68780_5*l_h_i*1_1_2"/>
  <p:tag name="KSO_WM_TEMPLATE_CATEGORY" val="diagram"/>
  <p:tag name="KSO_WM_TEMPLATE_INDEX" val="20168780"/>
  <p:tag name="KSO_WM_UNIT_LAYERLEVEL" val="1_1_1"/>
  <p:tag name="KSO_WM_TAG_VERSION" val="1.0"/>
  <p:tag name="KSO_WM_BEAUTIFY_FLAG" val="#wm#"/>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68780_5*l_h_a*1_1_1"/>
  <p:tag name="KSO_WM_TEMPLATE_CATEGORY" val="diagram"/>
  <p:tag name="KSO_WM_TEMPLATE_INDEX" val="20168780"/>
  <p:tag name="KSO_WM_UNIT_LAYERLEVEL" val="1_1_1"/>
  <p:tag name="KSO_WM_TAG_VERSION" val="1.0"/>
  <p:tag name="KSO_WM_BEAUTIFY_FLAG" val="#wm#"/>
  <p:tag name="KSO_WM_UNIT_PRESET_TEXT" val="添加标题"/>
  <p:tag name="KSO_WM_TAG_FRONT_SIZE" val=""/>
  <p:tag name="KSO_WM_TAG_BACKGROUP_ID" val=""/>
  <p:tag name="KSO_WM_TAG_BACKGROUP_SIZE" val=""/>
  <p:tag name="KSO_WM_TAG_ZODER_POSITION" val=""/>
  <p:tag name="KSO_WM_UNIT_USESOURCEFORMAT_APPLY" val="1"/>
</p:tagLst>
</file>

<file path=ppt/tags/tag4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32"/>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68780_5*l_h_f*1_1_1"/>
  <p:tag name="KSO_WM_TEMPLATE_CATEGORY" val="diagram"/>
  <p:tag name="KSO_WM_TEMPLATE_INDEX" val="20168780"/>
  <p:tag name="KSO_WM_UNIT_LAYERLEVEL" val="1_1_1"/>
  <p:tag name="KSO_WM_TAG_VERSION" val="1.0"/>
  <p:tag name="KSO_WM_BEAUTIFY_FLAG" val="#wm#"/>
  <p:tag name="KSO_WM_UNIT_PRESET_TEXT" val="单击此处添加文本具体内容，简明扼要的阐述您的观点。"/>
  <p:tag name="KSO_WM_TAG_FRONT_SIZE" val=""/>
  <p:tag name="KSO_WM_TAG_BACKGROUP_ID" val=""/>
  <p:tag name="KSO_WM_TAG_BACKGROUP_SIZE" val=""/>
  <p:tag name="KSO_WM_TAG_ZODER_POSITION" val=""/>
  <p:tag name="KSO_WM_UNIT_USESOURCEFORMAT_APPLY" val="1"/>
  <p:tag name="KSO_WM_UNIT_TEXT_FILL_FORE_SCHEMECOLOR_INDEX_BRIGHTNESS" val="0.25"/>
  <p:tag name="KSO_WM_UNIT_TEXT_FILL_FORE_SCHEMECOLOR_INDEX" val="13"/>
  <p:tag name="KSO_WM_UNIT_TEXT_FILL_TYPE" val="1"/>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68780_5*l_h_i*1_3_1"/>
  <p:tag name="KSO_WM_TEMPLATE_CATEGORY" val="diagram"/>
  <p:tag name="KSO_WM_TEMPLATE_INDEX" val="20168780"/>
  <p:tag name="KSO_WM_UNIT_LAYERLEVEL" val="1_1_1"/>
  <p:tag name="KSO_WM_TAG_VERSION" val="1.0"/>
  <p:tag name="KSO_WM_BEAUTIFY_FLAG" val="#wm#"/>
  <p:tag name="KSO_WM_UNIT_USESOURCEFORMAT_APPLY" val="1"/>
  <p:tag name="KSO_WM_UNIT_LINE_FORE_SCHEMECOLOR_INDEX_BRIGHTNESS" val="0"/>
  <p:tag name="KSO_WM_UNIT_LINE_FORE_SCHEMECOLOR_INDEX" val="7"/>
  <p:tag name="KSO_WM_UNIT_LINE_FILL_TYPE" val="2"/>
  <p:tag name="KSO_WM_UNIT_TEXT_FILL_FORE_SCHEMECOLOR_INDEX_BRIGHTNESS" val="0"/>
  <p:tag name="KSO_WM_UNIT_TEXT_FILL_FORE_SCHEMECOLOR_INDEX" val="2"/>
  <p:tag name="KSO_WM_UNIT_TEXT_FILL_TYPE" val="1"/>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68780_5*l_h_i*1_3_2"/>
  <p:tag name="KSO_WM_TEMPLATE_CATEGORY" val="diagram"/>
  <p:tag name="KSO_WM_TEMPLATE_INDEX" val="20168780"/>
  <p:tag name="KSO_WM_UNIT_LAYERLEVEL" val="1_1_1"/>
  <p:tag name="KSO_WM_TAG_VERSION" val="1.0"/>
  <p:tag name="KSO_WM_BEAUTIFY_FLAG" val="#wm#"/>
  <p:tag name="KSO_WM_UNIT_USESOURCEFORMAT_APPLY" val="1"/>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您的正文，请尽量言简意赅的阐述观点。"/>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205781_4*m_h_f*1_2_1"/>
  <p:tag name="KSO_WM_TEMPLATE_CATEGORY" val="diagram"/>
  <p:tag name="KSO_WM_TEMPLATE_INDEX" val="20205781"/>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Lst>
</file>

<file path=ppt/tags/tag5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68780_5*l_h_a*1_3_1"/>
  <p:tag name="KSO_WM_TEMPLATE_CATEGORY" val="diagram"/>
  <p:tag name="KSO_WM_TEMPLATE_INDEX" val="20168780"/>
  <p:tag name="KSO_WM_UNIT_LAYERLEVEL" val="1_1_1"/>
  <p:tag name="KSO_WM_TAG_VERSION" val="1.0"/>
  <p:tag name="KSO_WM_BEAUTIFY_FLAG" val="#wm#"/>
  <p:tag name="KSO_WM_UNIT_PRESET_TEXT" val="添加标题"/>
  <p:tag name="KSO_WM_TAG_FRONT_SIZE" val=""/>
  <p:tag name="KSO_WM_TAG_BACKGROUP_ID" val=""/>
  <p:tag name="KSO_WM_TAG_BACKGROUP_SIZE" val=""/>
  <p:tag name="KSO_WM_TAG_ZODER_POSITION" val=""/>
  <p:tag name="KSO_WM_UNIT_USESOURCEFORMAT_APPLY" val="1"/>
</p:tagLst>
</file>

<file path=ppt/tags/tag51.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32"/>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68780_5*l_h_f*1_3_1"/>
  <p:tag name="KSO_WM_TEMPLATE_CATEGORY" val="diagram"/>
  <p:tag name="KSO_WM_TEMPLATE_INDEX" val="20168780"/>
  <p:tag name="KSO_WM_UNIT_LAYERLEVEL" val="1_1_1"/>
  <p:tag name="KSO_WM_TAG_VERSION" val="1.0"/>
  <p:tag name="KSO_WM_BEAUTIFY_FLAG" val="#wm#"/>
  <p:tag name="KSO_WM_UNIT_PRESET_TEXT" val="单击此处添加文本具体内容，简明扼要的阐述您的观点。"/>
  <p:tag name="KSO_WM_TAG_FRONT_SIZE" val=""/>
  <p:tag name="KSO_WM_TAG_BACKGROUP_ID" val=""/>
  <p:tag name="KSO_WM_TAG_BACKGROUP_SIZE" val=""/>
  <p:tag name="KSO_WM_TAG_ZODER_POSITION" val=""/>
  <p:tag name="KSO_WM_UNIT_USESOURCEFORMAT_APPLY" val="1"/>
  <p:tag name="KSO_WM_UNIT_TEXT_FILL_FORE_SCHEMECOLOR_INDEX_BRIGHTNESS" val="0.25"/>
  <p:tag name="KSO_WM_UNIT_TEXT_FILL_FORE_SCHEMECOLOR_INDEX" val="13"/>
  <p:tag name="KSO_WM_UNIT_TEXT_FILL_TYPE" val="1"/>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68780_5*l_h_i*1_2_1"/>
  <p:tag name="KSO_WM_TEMPLATE_CATEGORY" val="diagram"/>
  <p:tag name="KSO_WM_TEMPLATE_INDEX" val="20168780"/>
  <p:tag name="KSO_WM_UNIT_LAYERLEVEL" val="1_1_1"/>
  <p:tag name="KSO_WM_TAG_VERSION" val="1.0"/>
  <p:tag name="KSO_WM_BEAUTIFY_FLAG" val="#wm#"/>
  <p:tag name="KSO_WM_UNIT_USESOURCEFORMAT_APPLY" val="1"/>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68780_5*l_h_i*1_2_2"/>
  <p:tag name="KSO_WM_TEMPLATE_CATEGORY" val="diagram"/>
  <p:tag name="KSO_WM_TEMPLATE_INDEX" val="20168780"/>
  <p:tag name="KSO_WM_UNIT_LAYERLEVEL" val="1_1_1"/>
  <p:tag name="KSO_WM_TAG_VERSION" val="1.0"/>
  <p:tag name="KSO_WM_BEAUTIFY_FLAG" val="#wm#"/>
  <p:tag name="KSO_WM_UNIT_USESOURCEFORMAT_APPLY" val="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5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68780_5*l_h_a*1_2_1"/>
  <p:tag name="KSO_WM_TEMPLATE_CATEGORY" val="diagram"/>
  <p:tag name="KSO_WM_TEMPLATE_INDEX" val="20168780"/>
  <p:tag name="KSO_WM_UNIT_LAYERLEVEL" val="1_1_1"/>
  <p:tag name="KSO_WM_TAG_VERSION" val="1.0"/>
  <p:tag name="KSO_WM_BEAUTIFY_FLAG" val="#wm#"/>
  <p:tag name="KSO_WM_UNIT_PRESET_TEXT" val="添加标题"/>
  <p:tag name="KSO_WM_TAG_FRONT_SIZE" val=""/>
  <p:tag name="KSO_WM_TAG_BACKGROUP_ID" val=""/>
  <p:tag name="KSO_WM_TAG_BACKGROUP_SIZE" val=""/>
  <p:tag name="KSO_WM_TAG_ZODER_POSITION" val=""/>
  <p:tag name="KSO_WM_UNIT_USESOURCEFORMAT_APPLY" val="1"/>
</p:tagLst>
</file>

<file path=ppt/tags/tag5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32"/>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68780_5*l_h_f*1_2_1"/>
  <p:tag name="KSO_WM_TEMPLATE_CATEGORY" val="diagram"/>
  <p:tag name="KSO_WM_TEMPLATE_INDEX" val="20168780"/>
  <p:tag name="KSO_WM_UNIT_LAYERLEVEL" val="1_1_1"/>
  <p:tag name="KSO_WM_TAG_VERSION" val="1.0"/>
  <p:tag name="KSO_WM_BEAUTIFY_FLAG" val="#wm#"/>
  <p:tag name="KSO_WM_UNIT_PRESET_TEXT" val="单击此处添加文本具体内容，简明扼要的阐述您的观点。"/>
  <p:tag name="KSO_WM_TAG_FRONT_SIZE" val=""/>
  <p:tag name="KSO_WM_TAG_BACKGROUP_ID" val=""/>
  <p:tag name="KSO_WM_TAG_BACKGROUP_SIZE" val=""/>
  <p:tag name="KSO_WM_TAG_ZODER_POSITION" val=""/>
  <p:tag name="KSO_WM_UNIT_USESOURCEFORMAT_APPLY" val="1"/>
  <p:tag name="KSO_WM_UNIT_TEXT_FILL_FORE_SCHEMECOLOR_INDEX_BRIGHTNESS" val="0.25"/>
  <p:tag name="KSO_WM_UNIT_TEXT_FILL_FORE_SCHEMECOLOR_INDEX" val="13"/>
  <p:tag name="KSO_WM_UNIT_TEXT_FILL_TYPE" val="1"/>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168780_5*l_h_i*1_4_1"/>
  <p:tag name="KSO_WM_TEMPLATE_CATEGORY" val="diagram"/>
  <p:tag name="KSO_WM_TEMPLATE_INDEX" val="20168780"/>
  <p:tag name="KSO_WM_UNIT_LAYERLEVEL" val="1_1_1"/>
  <p:tag name="KSO_WM_TAG_VERSION" val="1.0"/>
  <p:tag name="KSO_WM_BEAUTIFY_FLAG" val="#wm#"/>
  <p:tag name="KSO_WM_UNIT_USESOURCEFORMAT_APPLY" val="1"/>
  <p:tag name="KSO_WM_UNIT_LINE_FORE_SCHEMECOLOR_INDEX_BRIGHTNESS" val="0"/>
  <p:tag name="KSO_WM_UNIT_LINE_FORE_SCHEMECOLOR_INDEX" val="8"/>
  <p:tag name="KSO_WM_UNIT_LINE_FILL_TYPE" val="2"/>
  <p:tag name="KSO_WM_UNIT_TEXT_FILL_FORE_SCHEMECOLOR_INDEX_BRIGHTNESS" val="0"/>
  <p:tag name="KSO_WM_UNIT_TEXT_FILL_FORE_SCHEMECOLOR_INDEX" val="2"/>
  <p:tag name="KSO_WM_UNIT_TEXT_FILL_TYPE" val="1"/>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168780_5*l_h_i*1_4_2"/>
  <p:tag name="KSO_WM_TEMPLATE_CATEGORY" val="diagram"/>
  <p:tag name="KSO_WM_TEMPLATE_INDEX" val="20168780"/>
  <p:tag name="KSO_WM_UNIT_LAYERLEVEL" val="1_1_1"/>
  <p:tag name="KSO_WM_TAG_VERSION" val="1.0"/>
  <p:tag name="KSO_WM_BEAUTIFY_FLAG" val="#wm#"/>
  <p:tag name="KSO_WM_UNIT_USESOURCEFORMAT_APPLY" val="1"/>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5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168780_5*l_h_a*1_4_1"/>
  <p:tag name="KSO_WM_TEMPLATE_CATEGORY" val="diagram"/>
  <p:tag name="KSO_WM_TEMPLATE_INDEX" val="20168780"/>
  <p:tag name="KSO_WM_UNIT_LAYERLEVEL" val="1_1_1"/>
  <p:tag name="KSO_WM_TAG_VERSION" val="1.0"/>
  <p:tag name="KSO_WM_BEAUTIFY_FLAG" val="#wm#"/>
  <p:tag name="KSO_WM_UNIT_PRESET_TEXT" val="添加标题"/>
  <p:tag name="KSO_WM_TAG_FRONT_SIZE" val=""/>
  <p:tag name="KSO_WM_TAG_BACKGROUP_ID" val=""/>
  <p:tag name="KSO_WM_TAG_BACKGROUP_SIZE" val=""/>
  <p:tag name="KSO_WM_TAG_ZODER_POSITION" val=""/>
  <p:tag name="KSO_WM_UNIT_USESOURCEFORMAT_APPLY" val="1"/>
</p:tagLst>
</file>

<file path=ppt/tags/tag5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32"/>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68780_5*l_h_f*1_4_1"/>
  <p:tag name="KSO_WM_TEMPLATE_CATEGORY" val="diagram"/>
  <p:tag name="KSO_WM_TEMPLATE_INDEX" val="20168780"/>
  <p:tag name="KSO_WM_UNIT_LAYERLEVEL" val="1_1_1"/>
  <p:tag name="KSO_WM_TAG_VERSION" val="1.0"/>
  <p:tag name="KSO_WM_BEAUTIFY_FLAG" val="#wm#"/>
  <p:tag name="KSO_WM_UNIT_PRESET_TEXT" val="单击此处添加文本具体内容，简明扼要的阐述您的观点。"/>
  <p:tag name="KSO_WM_TAG_FRONT_SIZE" val=""/>
  <p:tag name="KSO_WM_TAG_BACKGROUP_ID" val=""/>
  <p:tag name="KSO_WM_TAG_BACKGROUP_SIZE" val=""/>
  <p:tag name="KSO_WM_TAG_ZODER_POSITION" val=""/>
  <p:tag name="KSO_WM_UNIT_USESOURCEFORMAT_APPLY" val="1"/>
  <p:tag name="KSO_WM_UNIT_TEXT_FILL_FORE_SCHEMECOLOR_INDEX_BRIGHTNESS" val="0.25"/>
  <p:tag name="KSO_WM_UNIT_TEXT_FILL_FORE_SCHEMECOLOR_INDEX" val="13"/>
  <p:tag name="KSO_WM_UNIT_TEXT_FILL_TYPE" val="1"/>
</p:tagLst>
</file>

<file path=ppt/tags/tag6.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您的正文，请尽量言简意赅的阐述观点。"/>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3_1"/>
  <p:tag name="KSO_WM_UNIT_ID" val="diagram20205781_4*m_h_f*1_3_1"/>
  <p:tag name="KSO_WM_TEMPLATE_CATEGORY" val="diagram"/>
  <p:tag name="KSO_WM_TEMPLATE_INDEX" val="20205781"/>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Lst>
</file>

<file path=ppt/tags/tag7.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您的正文，请尽量言简意赅的阐述观点。"/>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4_1"/>
  <p:tag name="KSO_WM_UNIT_ID" val="diagram20205781_4*m_h_f*1_4_1"/>
  <p:tag name="KSO_WM_TEMPLATE_CATEGORY" val="diagram"/>
  <p:tag name="KSO_WM_TEMPLATE_INDEX" val="20205781"/>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Lst>
</file>

<file path=ppt/tags/tag8.xml><?xml version="1.0" encoding="utf-8"?>
<p:tagLst xmlns:a="http://schemas.openxmlformats.org/drawingml/2006/main" xmlns:r="http://schemas.openxmlformats.org/officeDocument/2006/relationships" xmlns:p="http://schemas.openxmlformats.org/presentationml/2006/main">
  <p:tag name="KSO_WM_UNIT_SUBTYPE" val="a"/>
  <p:tag name="KSO_WM_UNIT_PRESET_TEXT" val="单击此处输入您的正文，请尽量言简意赅的阐述观点。"/>
  <p:tag name="KSO_WM_UNIT_NOCLEAR" val="0"/>
  <p:tag name="KSO_WM_UNIT_HIGHLIGHT" val="0"/>
  <p:tag name="KSO_WM_UNIT_COMPATIBLE" val="0"/>
  <p:tag name="KSO_WM_UNIT_DIAGRAM_ISNUMVISUAL" val="0"/>
  <p:tag name="KSO_WM_UNIT_DIAGRAM_ISREFERUNIT" val="0"/>
  <p:tag name="KSO_WM_DIAGRAM_GROUP_CODE" val="m1-1"/>
  <p:tag name="KSO_WM_UNIT_TYPE" val="m_h_f"/>
  <p:tag name="KSO_WM_UNIT_INDEX" val="1_5_1"/>
  <p:tag name="KSO_WM_UNIT_ID" val="diagram20205781_4*m_h_f*1_5_1"/>
  <p:tag name="KSO_WM_TEMPLATE_CATEGORY" val="diagram"/>
  <p:tag name="KSO_WM_TEMPLATE_INDEX" val="20205781"/>
  <p:tag name="KSO_WM_UNIT_LAYERLEVEL" val="1_1_1"/>
  <p:tag name="KSO_WM_TAG_VERSION" val="1.0"/>
  <p:tag name="KSO_WM_BEAUTIFY_FLAG" val="#wm#"/>
  <p:tag name="KSO_WM_UNIT_TEXT_FILL_FORE_SCHEMECOLOR_INDEX_BRIGHTNESS" val="0.15"/>
  <p:tag name="KSO_WM_UNIT_TEXT_FILL_FORE_SCHEMECOLOR_INDEX" val="13"/>
  <p:tag name="KSO_WM_UNIT_TEXT_FILL_TYPE" val="1"/>
  <p:tag name="KSO_WM_UNIT_USESOURCEFORMAT_APPLY" val="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205781_4*m_h_i*1_1_1"/>
  <p:tag name="KSO_WM_TEMPLATE_CATEGORY" val="diagram"/>
  <p:tag name="KSO_WM_TEMPLATE_INDEX" val="20205781"/>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heme/theme1.xml><?xml version="1.0" encoding="utf-8"?>
<a:theme xmlns:a="http://schemas.openxmlformats.org/drawingml/2006/main" name="默认设计模板">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默认设计模板">
      <a:majorFont>
        <a:latin typeface="Arial"/>
        <a:ea typeface="黑体"/>
        <a:cs typeface=""/>
      </a:majorFont>
      <a:minorFont>
        <a:latin typeface="Arial"/>
        <a:ea typeface="黑体"/>
        <a:cs typeface=""/>
      </a:minorFont>
    </a:fontScheme>
    <a:fmtScheme name="反射">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5">
            <a:lumMod val="20000"/>
            <a:lumOff val="80000"/>
          </a:schemeClr>
        </a:solidFill>
        <a:ln w="9525">
          <a:noFill/>
          <a:miter lim="800000"/>
        </a:ln>
      </a:spPr>
      <a:bodyPr wrap="square" rtlCol="0" anchor="ctr">
        <a:spAutoFit/>
      </a:bodyPr>
      <a:lstStyle>
        <a:defPPr algn="ctr">
          <a:defRPr smtClean="0">
            <a:solidFill>
              <a:srgbClr val="FF0000"/>
            </a:solidFill>
            <a:latin typeface="微软雅黑" panose="020B0503020204020204" pitchFamily="34" charset="-122"/>
            <a:ea typeface="微软雅黑" panose="020B0503020204020204" pitchFamily="34" charset="-122"/>
          </a:defRPr>
        </a:defPPr>
      </a:lstStyle>
    </a:sp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B612A4F3637142B20794F334859676" ma:contentTypeVersion="30" ma:contentTypeDescription="Create a new document." ma:contentTypeScope="" ma:versionID="d00e24ee23bd01ae7f7687e498b31495">
  <xsd:schema xmlns:xsd="http://www.w3.org/2001/XMLSchema" xmlns:xs="http://www.w3.org/2001/XMLSchema" xmlns:p="http://schemas.microsoft.com/office/2006/metadata/properties" xmlns:ns2="866b6f03-3aa9-4f32-81ce-975a4a1fca90" xmlns:ns3="19d4e66f-9b6b-4a49-a088-4df335d8d9d6" targetNamespace="http://schemas.microsoft.com/office/2006/metadata/properties" ma:root="true" ma:fieldsID="d03fbc0b7394150184478277102e8f09" ns2:_="" ns3:_="">
    <xsd:import namespace="866b6f03-3aa9-4f32-81ce-975a4a1fca90"/>
    <xsd:import namespace="19d4e66f-9b6b-4a49-a088-4df335d8d9d6"/>
    <xsd:element name="properties">
      <xsd:complexType>
        <xsd:sequence>
          <xsd:element name="documentManagement">
            <xsd:complexType>
              <xsd:all>
                <xsd:element ref="ns2:Description0" minOccurs="0"/>
                <xsd:element ref="ns3:SharedWithUsers" minOccurs="0"/>
                <xsd:element ref="ns3:SharedWithDetails" minOccurs="0"/>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jysp" minOccurs="0"/>
                <xsd:element ref="ns2:person" minOccurs="0"/>
                <xsd:element ref="ns2:MediaServiceGenerationTime" minOccurs="0"/>
                <xsd:element ref="ns2:MediaServiceEventHashCode" minOccurs="0"/>
                <xsd:element ref="ns2:w6t2" minOccurs="0"/>
                <xsd:element ref="ns2:MediaServiceAutoKeyPoints" minOccurs="0"/>
                <xsd:element ref="ns2:MediaServiceKeyPoints" minOccurs="0"/>
                <xsd:element ref="ns2:MediaLengthInSeconds" minOccurs="0"/>
                <xsd:element ref="ns2:_Flow_SignoffStatus" minOccurs="0"/>
                <xsd:element ref="ns3:TaxCatchAll" minOccurs="0"/>
                <xsd:element ref="ns2:Manag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6b6f03-3aa9-4f32-81ce-975a4a1fca90" elementFormDefault="qualified">
    <xsd:import namespace="http://schemas.microsoft.com/office/2006/documentManagement/types"/>
    <xsd:import namespace="http://schemas.microsoft.com/office/infopath/2007/PartnerControls"/>
    <xsd:element name="Description0" ma:index="8" nillable="true" ma:displayName="Description" ma:description="Sing Kee EP" ma:format="Dropdown" ma:internalName="Description0">
      <xsd:simpleType>
        <xsd:restriction base="dms:Text">
          <xsd:maxLength value="255"/>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jysp" ma:index="17" nillable="true" ma:displayName="Person or Group" ma:list="UserInfo" ma:internalName="jysp">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erson" ma:index="18" nillable="true" ma:displayName="person" ma:format="Dropdown" ma:list="UserInfo" ma:SharePointGroup="0" ma:internalName="perso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w6t2" ma:index="21" nillable="true" ma:displayName="Text" ma:internalName="w6t2">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element name="_Flow_SignoffStatus" ma:index="25" nillable="true" ma:displayName="Sign-off status" ma:internalName="Sign_x002d_off_x0020_status">
      <xsd:simpleType>
        <xsd:restriction base="dms:Text"/>
      </xsd:simpleType>
    </xsd:element>
    <xsd:element name="Manager" ma:index="28" nillable="true" ma:displayName="Manager" ma:format="Dropdown" ma:list="UserInfo" ma:SharePointGroup="0" ma:internalName="Manag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9d4e66f-9b6b-4a49-a088-4df335d8d9d6"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b7c9775d-2f4e-42f8-89bb-453aaefaff9f}" ma:internalName="TaxCatchAll" ma:showField="CatchAllData" ma:web="19d4e66f-9b6b-4a49-a088-4df335d8d9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cription0 xmlns="866b6f03-3aa9-4f32-81ce-975a4a1fca90" xsi:nil="true"/>
    <Manager xmlns="866b6f03-3aa9-4f32-81ce-975a4a1fca90">
      <UserInfo>
        <DisplayName/>
        <AccountId xsi:nil="true"/>
        <AccountType/>
      </UserInfo>
    </Manager>
    <TaxCatchAll xmlns="19d4e66f-9b6b-4a49-a088-4df335d8d9d6" xsi:nil="true"/>
    <jysp xmlns="866b6f03-3aa9-4f32-81ce-975a4a1fca90">
      <UserInfo>
        <DisplayName/>
        <AccountId xsi:nil="true"/>
        <AccountType/>
      </UserInfo>
    </jysp>
    <_Flow_SignoffStatus xmlns="866b6f03-3aa9-4f32-81ce-975a4a1fca90" xsi:nil="true"/>
    <w6t2 xmlns="866b6f03-3aa9-4f32-81ce-975a4a1fca90" xsi:nil="true"/>
    <person xmlns="866b6f03-3aa9-4f32-81ce-975a4a1fca90">
      <UserInfo>
        <DisplayName/>
        <AccountId xsi:nil="true"/>
        <AccountType/>
      </UserInfo>
    </person>
  </documentManagement>
</p:properties>
</file>

<file path=customXml/itemProps1.xml><?xml version="1.0" encoding="utf-8"?>
<ds:datastoreItem xmlns:ds="http://schemas.openxmlformats.org/officeDocument/2006/customXml" ds:itemID="{18F74DCC-4DB9-4BF4-978D-88F28BF207DC}"/>
</file>

<file path=customXml/itemProps2.xml><?xml version="1.0" encoding="utf-8"?>
<ds:datastoreItem xmlns:ds="http://schemas.openxmlformats.org/officeDocument/2006/customXml" ds:itemID="{48B48F6B-D5BE-46F5-B3D6-B53076460A38}"/>
</file>

<file path=customXml/itemProps3.xml><?xml version="1.0" encoding="utf-8"?>
<ds:datastoreItem xmlns:ds="http://schemas.openxmlformats.org/officeDocument/2006/customXml" ds:itemID="{8477012C-40EB-40F9-B1AA-919DDD025527}"/>
</file>

<file path=docProps/app.xml><?xml version="1.0" encoding="utf-8"?>
<Properties xmlns="http://schemas.openxmlformats.org/officeDocument/2006/extended-properties" xmlns:vt="http://schemas.openxmlformats.org/officeDocument/2006/docPropsVTypes">
  <TotalTime>3256</TotalTime>
  <Words>1809</Words>
  <Application>Microsoft Office PowerPoint</Application>
  <PresentationFormat>宽屏</PresentationFormat>
  <Paragraphs>235</Paragraphs>
  <Slides>21</Slides>
  <Notes>2</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21</vt:i4>
      </vt:variant>
    </vt:vector>
  </HeadingPairs>
  <TitlesOfParts>
    <vt:vector size="36" baseType="lpstr">
      <vt:lpstr>-apple-system</vt:lpstr>
      <vt:lpstr>Helvetica Neue</vt:lpstr>
      <vt:lpstr>黑体</vt:lpstr>
      <vt:lpstr>楷体</vt:lpstr>
      <vt:lpstr>思源黑体 CN Regular</vt:lpstr>
      <vt:lpstr>宋体</vt:lpstr>
      <vt:lpstr>微软雅黑</vt:lpstr>
      <vt:lpstr>微软雅黑 Light</vt:lpstr>
      <vt:lpstr>Arial</vt:lpstr>
      <vt:lpstr>Arial</vt:lpstr>
      <vt:lpstr>Calibri</vt:lpstr>
      <vt:lpstr>Verdana</vt:lpstr>
      <vt:lpstr>Wingdings</vt:lpstr>
      <vt:lpstr>默认设计模板</vt:lpstr>
      <vt:lpstr>自定义设计方案</vt:lpstr>
      <vt:lpstr>零售商品的智慧防伪溯源与产业数字化</vt:lpstr>
      <vt:lpstr>行业现状</vt:lpstr>
      <vt:lpstr>市场问题</vt:lpstr>
      <vt:lpstr>产业痛点</vt:lpstr>
      <vt:lpstr>技术痛点</vt:lpstr>
      <vt:lpstr>市场需求</vt:lpstr>
      <vt:lpstr>什么防伪？</vt:lpstr>
      <vt:lpstr>现代防伪技术的发展</vt:lpstr>
      <vt:lpstr>新型防伪技术</vt:lpstr>
      <vt:lpstr>多重防伪叠加使用</vt:lpstr>
      <vt:lpstr>区块链技术</vt:lpstr>
      <vt:lpstr>区块链技术的产业数字化作用</vt:lpstr>
      <vt:lpstr>智慧数字防伪与溯源结合</vt:lpstr>
      <vt:lpstr>数字防伪溯源的价值</vt:lpstr>
      <vt:lpstr>产业数字化转型</vt:lpstr>
      <vt:lpstr>数字化平台建设</vt:lpstr>
      <vt:lpstr>数字化转型整合企业核心能力</vt:lpstr>
      <vt:lpstr>数字化转型提高企业效率</vt:lpstr>
      <vt:lpstr>案例分享</vt:lpstr>
      <vt:lpstr>案例分享</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科技创新生态平台（二期） 建设方案汇报</dc:title>
  <dc:creator>Administrator</dc:creator>
  <cp:lastModifiedBy>Cheng Degong</cp:lastModifiedBy>
  <cp:revision>3443</cp:revision>
  <cp:lastPrinted>2020-03-04T01:20:00Z</cp:lastPrinted>
  <dcterms:created xsi:type="dcterms:W3CDTF">2019-03-08T11:02:00Z</dcterms:created>
  <dcterms:modified xsi:type="dcterms:W3CDTF">2022-11-30T06:13:30Z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2052-11.8.2.8875</vt:lpwstr>
  </property>
  <property fmtid="{D5CDD505-2E9C-101B-9397-08002B2CF9AE}" pid="3" name="ICV">
    <vt:lpwstr>DCFC8FF1639C484E9D096C2C164412C8</vt:lpwstr>
  </property>
  <property fmtid="{D5CDD505-2E9C-101B-9397-08002B2CF9AE}" pid="4" name="ContentTypeId">
    <vt:lpwstr>0x010100EEB612A4F3637142B20794F334859676</vt:lpwstr>
  </property>
</Properties>
</file>