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735750" cy="9866300"/>
  <p:embeddedFontLs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4">
          <p15:clr>
            <a:srgbClr val="A4A3A4"/>
          </p15:clr>
        </p15:guide>
        <p15:guide id="2" pos="768">
          <p15:clr>
            <a:srgbClr val="A4A3A4"/>
          </p15:clr>
        </p15:guide>
        <p15:guide id="3" pos="75">
          <p15:clr>
            <a:srgbClr val="A4A3A4"/>
          </p15:clr>
        </p15:guide>
        <p15:guide id="4" orient="horz" pos="1525">
          <p15:clr>
            <a:srgbClr val="A4A3A4"/>
          </p15:clr>
        </p15:guide>
        <p15:guide id="5" pos="3863">
          <p15:clr>
            <a:srgbClr val="A4A3A4"/>
          </p15:clr>
        </p15:guide>
        <p15:guide id="6" orient="horz" pos="754">
          <p15:clr>
            <a:srgbClr val="A4A3A4"/>
          </p15:clr>
        </p15:guide>
        <p15:guide id="7" pos="1050">
          <p15:clr>
            <a:srgbClr val="A4A3A4"/>
          </p15:clr>
        </p15:guide>
        <p15:guide id="8" orient="horz" pos="528">
          <p15:clr>
            <a:srgbClr val="A4A3A4"/>
          </p15:clr>
        </p15:guide>
        <p15:guide id="9" orient="horz" pos="2795">
          <p15:clr>
            <a:srgbClr val="A4A3A4"/>
          </p15:clr>
        </p15:guide>
        <p15:guide id="10" pos="3296">
          <p15:clr>
            <a:srgbClr val="A4A3A4"/>
          </p15:clr>
        </p15:guide>
      </p15:sldGuideLst>
    </p:ext>
    <p:ext uri="http://customooxmlschemas.google.com/">
      <go:slidesCustomData xmlns:go="http://customooxmlschemas.google.com/" r:id="rId34" roundtripDataSignature="AMtx7mgAq8YrepqY/wj1De4yhfPT1pZY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5F6A24-39AF-45FF-AD43-6F85808D42BF}">
  <a:tblStyle styleId="{DA5F6A24-39AF-45FF-AD43-6F85808D42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 orient="horz"/>
        <p:guide pos="768"/>
        <p:guide pos="75"/>
        <p:guide pos="1525" orient="horz"/>
        <p:guide pos="3863"/>
        <p:guide pos="754" orient="horz"/>
        <p:guide pos="1050"/>
        <p:guide pos="528" orient="horz"/>
        <p:guide pos="2795" orient="horz"/>
        <p:guide pos="3296"/>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34" Type="http://customschemas.google.com/relationships/presentationmetadata" Target="metadata"/><Relationship Id="rId21" Type="http://schemas.openxmlformats.org/officeDocument/2006/relationships/slide" Target="slides/slide15.xml"/><Relationship Id="rId33" Type="http://schemas.openxmlformats.org/officeDocument/2006/relationships/font" Target="fonts/ArialBlack-regular.fntdata"/><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0" Type="http://schemas.openxmlformats.org/officeDocument/2006/relationships/slide" Target="slides/slide14.xml"/><Relationship Id="rId29" Type="http://schemas.openxmlformats.org/officeDocument/2006/relationships/slide" Target="slides/slide23.xml"/><Relationship Id="rId16" Type="http://schemas.openxmlformats.org/officeDocument/2006/relationships/slide" Target="slides/slide10.xml"/><Relationship Id="rId2" Type="http://schemas.openxmlformats.org/officeDocument/2006/relationships/viewProps" Target="viewProps.xml"/><Relationship Id="rId32" Type="http://schemas.openxmlformats.org/officeDocument/2006/relationships/slide" Target="slides/slide26.xml"/><Relationship Id="rId24" Type="http://schemas.openxmlformats.org/officeDocument/2006/relationships/slide" Target="slides/slide18.xml"/><Relationship Id="rId11" Type="http://schemas.openxmlformats.org/officeDocument/2006/relationships/slide" Target="slides/slide5.xml"/><Relationship Id="rId1" Type="http://schemas.openxmlformats.org/officeDocument/2006/relationships/theme" Target="theme/theme1.xml"/><Relationship Id="rId6" Type="http://schemas.openxmlformats.org/officeDocument/2006/relationships/notesMaster" Target="notesMasters/notesMaster1.xml"/><Relationship Id="rId37" Type="http://schemas.openxmlformats.org/officeDocument/2006/relationships/customXml" Target="../customXml/item3.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 Id="rId5" Type="http://schemas.openxmlformats.org/officeDocument/2006/relationships/slideMaster" Target="slideMasters/slideMaster1.xml"/><Relationship Id="rId36" Type="http://schemas.openxmlformats.org/officeDocument/2006/relationships/customXml" Target="../customXml/item2.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30" Type="http://schemas.openxmlformats.org/officeDocument/2006/relationships/slide" Target="slides/slide24.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4" Type="http://schemas.openxmlformats.org/officeDocument/2006/relationships/tableStyles" Target="tableStyles.xml"/><Relationship Id="rId9" Type="http://schemas.openxmlformats.org/officeDocument/2006/relationships/slide" Target="slides/slide3.xml"/><Relationship Id="rId35"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46" name="Google Shape;246;p1: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7: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10" name="Google Shape;710;p27: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9f0debc0ab_1_5: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9f0debc0ab_1_5:notes"/>
          <p:cNvSpPr txBox="1"/>
          <p:nvPr>
            <p:ph idx="1" type="body"/>
          </p:nvPr>
        </p:nvSpPr>
        <p:spPr>
          <a:xfrm>
            <a:off x="673577" y="4686499"/>
            <a:ext cx="5388600" cy="44397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16" name="Google Shape;716;g19f0debc0ab_1_5:notes"/>
          <p:cNvSpPr txBox="1"/>
          <p:nvPr>
            <p:ph idx="12" type="sldNum"/>
          </p:nvPr>
        </p:nvSpPr>
        <p:spPr>
          <a:xfrm>
            <a:off x="3815373" y="9371285"/>
            <a:ext cx="2918700" cy="4932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74faaf343b_0_287: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23" name="Google Shape;723;g174faaf343b_0_287: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30: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30: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48" name="Google Shape;748;p30: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32: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32: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61" name="Google Shape;761;p32: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25: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25: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Under Anti-counterfeiting Technologies, we have created AR code, a clone proof QR code and AR Mark to strengthen the security level of the identification codes used on the product packaging.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Incorporated Artificial Intelligence (AI) to enhance the counterfeit detection/ data analytics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Used blockchain for Product Provenance, Ownership Registry, Delivery Management and Bill of Material Tracking</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The solution can be used by consumers through mobile app, web app and WeChat</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802" name="Google Shape;802;p25: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74faaf343b_0_3: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g174faaf343b_0_3: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AccessReal provides a unique digital identity to every product. Products with digital identities are like smart products that can be linked to online systems and track the product life cycle in the supply chain. It can be used for:</a:t>
            </a:r>
            <a:endParaRPr/>
          </a:p>
          <a:p>
            <a:pPr indent="-342900" lvl="0" marL="342900" marR="0" rtl="0" algn="l">
              <a:lnSpc>
                <a:spcPct val="107000"/>
              </a:lnSpc>
              <a:spcBef>
                <a:spcPts val="0"/>
              </a:spcBef>
              <a:spcAft>
                <a:spcPts val="0"/>
              </a:spcAft>
              <a:buClr>
                <a:schemeClr val="dk1"/>
              </a:buClr>
              <a:buSzPts val="1200"/>
              <a:buFont typeface="Noto Sans"/>
              <a:buChar char="∙"/>
            </a:pPr>
            <a:r>
              <a:rPr lang="en-US" sz="1200">
                <a:latin typeface="Calibri"/>
                <a:ea typeface="Calibri"/>
                <a:cs typeface="Calibri"/>
                <a:sym typeface="Calibri"/>
              </a:rPr>
              <a:t>To fight counterfeit</a:t>
            </a:r>
            <a:endParaRPr/>
          </a:p>
          <a:p>
            <a:pPr indent="-342900" lvl="0" marL="342900" marR="0" rtl="0" algn="l">
              <a:lnSpc>
                <a:spcPct val="107000"/>
              </a:lnSpc>
              <a:spcBef>
                <a:spcPts val="0"/>
              </a:spcBef>
              <a:spcAft>
                <a:spcPts val="0"/>
              </a:spcAft>
              <a:buClr>
                <a:schemeClr val="dk1"/>
              </a:buClr>
              <a:buSzPts val="1200"/>
              <a:buFont typeface="Noto Sans"/>
              <a:buChar char="∙"/>
            </a:pPr>
            <a:r>
              <a:rPr lang="en-US" sz="1200">
                <a:latin typeface="Calibri"/>
                <a:ea typeface="Calibri"/>
                <a:cs typeface="Calibri"/>
                <a:sym typeface="Calibri"/>
              </a:rPr>
              <a:t>Domestic and cross-border logistics tracking</a:t>
            </a:r>
            <a:endParaRPr/>
          </a:p>
          <a:p>
            <a:pPr indent="-342900" lvl="0" marL="342900" marR="0" rtl="0" algn="l">
              <a:lnSpc>
                <a:spcPct val="107000"/>
              </a:lnSpc>
              <a:spcBef>
                <a:spcPts val="0"/>
              </a:spcBef>
              <a:spcAft>
                <a:spcPts val="0"/>
              </a:spcAft>
              <a:buClr>
                <a:schemeClr val="dk1"/>
              </a:buClr>
              <a:buSzPts val="1200"/>
              <a:buFont typeface="Noto Sans"/>
              <a:buChar char="∙"/>
            </a:pPr>
            <a:r>
              <a:rPr lang="en-US" sz="1200">
                <a:latin typeface="Calibri"/>
                <a:ea typeface="Calibri"/>
                <a:cs typeface="Calibri"/>
                <a:sym typeface="Calibri"/>
              </a:rPr>
              <a:t>Data collection</a:t>
            </a:r>
            <a:endParaRPr/>
          </a:p>
          <a:p>
            <a:pPr indent="-342900" lvl="0" marL="342900" marR="0" rtl="0" algn="l">
              <a:lnSpc>
                <a:spcPct val="107000"/>
              </a:lnSpc>
              <a:spcBef>
                <a:spcPts val="0"/>
              </a:spcBef>
              <a:spcAft>
                <a:spcPts val="0"/>
              </a:spcAft>
              <a:buClr>
                <a:schemeClr val="dk1"/>
              </a:buClr>
              <a:buSzPts val="1200"/>
              <a:buFont typeface="Noto Sans"/>
              <a:buChar char="∙"/>
            </a:pPr>
            <a:r>
              <a:rPr lang="en-US" sz="1200">
                <a:latin typeface="Calibri"/>
                <a:ea typeface="Calibri"/>
                <a:cs typeface="Calibri"/>
                <a:sym typeface="Calibri"/>
              </a:rPr>
              <a:t>Customer interaction and marketing</a:t>
            </a:r>
            <a:endParaRPr/>
          </a:p>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 </a:t>
            </a:r>
            <a:endParaRPr/>
          </a:p>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The unique digital identity is tagged on a product using identification codes like barcode, QR code, NFC or RFID . i-Sprint emphasizes the solution's security. We have incorporated several security features to ensure our solution cannot be compromised from the front or back end.</a:t>
            </a:r>
            <a:endParaRPr/>
          </a:p>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832" name="Google Shape;832;g174faaf343b_0_3:notes"/>
          <p:cNvSpPr txBox="1"/>
          <p:nvPr>
            <p:ph idx="12" type="sldNum"/>
          </p:nvPr>
        </p:nvSpPr>
        <p:spPr>
          <a:xfrm>
            <a:off x="3815373" y="9371285"/>
            <a:ext cx="2918700" cy="4932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ff656a7639_1_23: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82" name="Google Shape;882;gff656a7639_1_23: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77: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77: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Our customers for the past two years have been from wine industry, milk powder manufacturer , pharmaceutical . We are proud to be selected by Singapore Manufacturing Federation as the only platform provider for its members.</a:t>
            </a:r>
            <a:endParaRPr/>
          </a:p>
          <a:p>
            <a:pPr indent="0" lvl="0" marL="0" rtl="0" algn="l">
              <a:lnSpc>
                <a:spcPct val="100000"/>
              </a:lnSpc>
              <a:spcBef>
                <a:spcPts val="0"/>
              </a:spcBef>
              <a:spcAft>
                <a:spcPts val="0"/>
              </a:spcAft>
              <a:buSzPts val="1400"/>
              <a:buNone/>
            </a:pPr>
            <a:r>
              <a:rPr lang="en-US"/>
              <a:t> I will like share our Bayer cases as how they deploy our technology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小教大道 / Swisses / 廣祥泰 / Timeless (from 新加玻) (Skin Mask) / Abbott / Bayer / Tobacco (from 越南) / 新加玻建造商總會</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endParaRPr/>
          </a:p>
          <a:p>
            <a:pPr indent="0" lvl="0" marL="0" rtl="0" algn="l">
              <a:lnSpc>
                <a:spcPct val="100000"/>
              </a:lnSpc>
              <a:spcBef>
                <a:spcPts val="0"/>
              </a:spcBef>
              <a:spcAft>
                <a:spcPts val="0"/>
              </a:spcAft>
              <a:buSzPts val="1400"/>
              <a:buNone/>
            </a:pPr>
            <a:r>
              <a:t/>
            </a:r>
            <a:endParaRPr/>
          </a:p>
        </p:txBody>
      </p:sp>
      <p:sp>
        <p:nvSpPr>
          <p:cNvPr id="889" name="Google Shape;889;p77: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9f199333fe_0_0: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9f199333fe_0_0:notes"/>
          <p:cNvSpPr txBox="1"/>
          <p:nvPr>
            <p:ph idx="1" type="body"/>
          </p:nvPr>
        </p:nvSpPr>
        <p:spPr>
          <a:xfrm>
            <a:off x="673577" y="4686499"/>
            <a:ext cx="5388600" cy="44397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25" name="Google Shape;925;g19f199333fe_0_0:notes"/>
          <p:cNvSpPr txBox="1"/>
          <p:nvPr>
            <p:ph idx="12" type="sldNum"/>
          </p:nvPr>
        </p:nvSpPr>
        <p:spPr>
          <a:xfrm>
            <a:off x="3815373" y="9371285"/>
            <a:ext cx="2918700" cy="4932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9" name="Google Shape;279;p2: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97f036dd02_0_0: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42" name="Google Shape;942;g197f036dd02_0_0: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7d963a9f11_0_53: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72" name="Google Shape;972;g17d963a9f11_0_53: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100: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79" name="Google Shape;979;p100: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101: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87" name="Google Shape;987;p101: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34: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p34: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marR="0" rtl="0" algn="l">
              <a:lnSpc>
                <a:spcPct val="107000"/>
              </a:lnSpc>
              <a:spcBef>
                <a:spcPts val="0"/>
              </a:spcBef>
              <a:spcAft>
                <a:spcPts val="0"/>
              </a:spcAft>
              <a:buSzPts val="1400"/>
              <a:buNone/>
            </a:pPr>
            <a:r>
              <a:rPr lang="en-US" sz="1800">
                <a:latin typeface="Calibri"/>
                <a:ea typeface="Calibri"/>
                <a:cs typeface="Calibri"/>
                <a:sym typeface="Calibri"/>
              </a:rPr>
              <a:t>AR Mark is developed to provides flexibility to companies that need to use existing standard codes such as barcode, QR code, or DataMatrix code but have an anti-counterfeiting function. Besides acting as an anti-counterfeiting feature, the mark can carry information.</a:t>
            </a:r>
            <a:endParaRPr/>
          </a:p>
        </p:txBody>
      </p:sp>
      <p:sp>
        <p:nvSpPr>
          <p:cNvPr id="992" name="Google Shape;992;p34: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5b7ce5ddcf_2_8: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25" name="Google Shape;1025;g15b7ce5ddcf_2_8: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02: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31" name="Google Shape;1031;p102: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f41782d39_0_0:notes"/>
          <p:cNvSpPr txBox="1"/>
          <p:nvPr>
            <p:ph idx="1" type="body"/>
          </p:nvPr>
        </p:nvSpPr>
        <p:spPr>
          <a:xfrm>
            <a:off x="673577" y="4686499"/>
            <a:ext cx="5388600" cy="44397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5" name="Google Shape;295;g15f41782d39_0_0:notes"/>
          <p:cNvSpPr/>
          <p:nvPr>
            <p:ph idx="2" type="sldImg"/>
          </p:nvPr>
        </p:nvSpPr>
        <p:spPr>
          <a:xfrm>
            <a:off x="80963" y="741363"/>
            <a:ext cx="6573900" cy="369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0" name="Google Shape;300;p5: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0: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0: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Page 5</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Lets have a quick recap on our product lines again</a:t>
            </a:r>
            <a:endParaRPr/>
          </a:p>
          <a:p>
            <a:pPr indent="0" lvl="0" marL="0" rtl="0" algn="l">
              <a:lnSpc>
                <a:spcPct val="100000"/>
              </a:lnSpc>
              <a:spcBef>
                <a:spcPts val="0"/>
              </a:spcBef>
              <a:spcAft>
                <a:spcPts val="0"/>
              </a:spcAft>
              <a:buSzPts val="1400"/>
              <a:buNone/>
            </a:pPr>
            <a:br>
              <a:rPr b="0" i="0" lang="en-US" sz="1200">
                <a:solidFill>
                  <a:schemeClr val="dk1"/>
                </a:solidFill>
                <a:latin typeface="Calibri"/>
                <a:ea typeface="Calibri"/>
                <a:cs typeface="Calibri"/>
                <a:sym typeface="Calibri"/>
              </a:rPr>
            </a:b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Our core platform is AccessMatrix with 5 modules which covers the entire Identity and Access Management Life Cycle requirements.</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br>
              <a:rPr b="0" i="0" lang="en-US" sz="1200">
                <a:solidFill>
                  <a:schemeClr val="dk1"/>
                </a:solidFill>
                <a:latin typeface="Calibri"/>
                <a:ea typeface="Calibri"/>
                <a:cs typeface="Calibri"/>
                <a:sym typeface="Calibri"/>
              </a:rPr>
            </a:b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Our AccessReal, which will focus our discussion on, is built on this core platform with the focus on product identity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 x 3</a:t>
            </a:r>
            <a:endParaRPr/>
          </a:p>
          <a:p>
            <a:pPr indent="0" lvl="0" marL="0" rtl="0" algn="l">
              <a:lnSpc>
                <a:spcPct val="100000"/>
              </a:lnSpc>
              <a:spcBef>
                <a:spcPts val="0"/>
              </a:spcBef>
              <a:spcAft>
                <a:spcPts val="0"/>
              </a:spcAft>
              <a:buSzPts val="1400"/>
              <a:buNone/>
            </a:pPr>
            <a:br>
              <a:rPr b="0" i="0" lang="en-US" sz="1200">
                <a:solidFill>
                  <a:schemeClr val="dk1"/>
                </a:solidFill>
                <a:latin typeface="Calibri"/>
                <a:ea typeface="Calibri"/>
                <a:cs typeface="Calibri"/>
                <a:sym typeface="Calibri"/>
              </a:rPr>
            </a:b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we allow our customer to select our solutions </a:t>
            </a:r>
            <a:r>
              <a:rPr b="1" i="0" lang="en-US" sz="1200">
                <a:solidFill>
                  <a:schemeClr val="dk1"/>
                </a:solidFill>
                <a:latin typeface="Calibri"/>
                <a:ea typeface="Calibri"/>
                <a:cs typeface="Calibri"/>
                <a:sym typeface="Calibri"/>
              </a:rPr>
              <a:t>on premises，</a:t>
            </a:r>
            <a:r>
              <a:rPr b="0" i="0" lang="en-US" sz="1200">
                <a:solidFill>
                  <a:schemeClr val="dk1"/>
                </a:solidFill>
                <a:latin typeface="Calibri"/>
                <a:ea typeface="Calibri"/>
                <a:cs typeface="Calibri"/>
                <a:sym typeface="Calibri"/>
              </a:rPr>
              <a:t> which is preferred by 90% plus of our AccessMatrix customer</a:t>
            </a:r>
            <a:r>
              <a:rPr b="1"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while most of our AccessReal customers will prefer our cloud offerings.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 x 2</a:t>
            </a:r>
            <a:endParaRPr/>
          </a:p>
          <a:p>
            <a:pPr indent="0" lvl="0" marL="0" rtl="0" algn="l">
              <a:lnSpc>
                <a:spcPct val="100000"/>
              </a:lnSpc>
              <a:spcBef>
                <a:spcPts val="0"/>
              </a:spcBef>
              <a:spcAft>
                <a:spcPts val="0"/>
              </a:spcAft>
              <a:buSzPts val="1400"/>
              <a:buNone/>
            </a:pPr>
            <a:br>
              <a:rPr b="0" i="0" lang="en-US" sz="1200">
                <a:solidFill>
                  <a:schemeClr val="dk1"/>
                </a:solidFill>
                <a:latin typeface="Calibri"/>
                <a:ea typeface="Calibri"/>
                <a:cs typeface="Calibri"/>
                <a:sym typeface="Calibri"/>
              </a:rPr>
            </a:b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Last but not least, the YESsafe mobile security solution is a very important component of our products</a:t>
            </a:r>
            <a:endParaRPr/>
          </a:p>
        </p:txBody>
      </p:sp>
      <p:sp>
        <p:nvSpPr>
          <p:cNvPr id="339" name="Google Shape;339;p10: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8: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8: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this is one chart to quickly summarize i-Sprint - our solution , Digital identity/ product identity, we will discuss more about this later . We are well recognized by reputable organizations as the top IAM solution provider ; of course , orders form by customer prove we are one of the best solutions. We are proud to develop and provide our patented solutions to serve enterprise customers worldwide . </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p:txBody>
      </p:sp>
      <p:sp>
        <p:nvSpPr>
          <p:cNvPr id="388" name="Google Shape;388;p8: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3: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43: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Our cloud operations has received the ISO 27001 Security Operations Certification.</a:t>
            </a:r>
            <a:endParaRPr/>
          </a:p>
        </p:txBody>
      </p:sp>
      <p:sp>
        <p:nvSpPr>
          <p:cNvPr id="460" name="Google Shape;460;p43: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1: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11: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Key Messages: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en-US"/>
              <a:t>Here is a list of our customers from the Financial Services Industries which includes Banks such as citibank for their global private banking for more 14 years, Insurance Companies, and Stock brokerage firms.</a:t>
            </a:r>
            <a:endParaRPr/>
          </a:p>
        </p:txBody>
      </p:sp>
      <p:sp>
        <p:nvSpPr>
          <p:cNvPr id="469" name="Google Shape;469;p11: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2:notes"/>
          <p:cNvSpPr/>
          <p:nvPr>
            <p:ph idx="2" type="sldImg"/>
          </p:nvPr>
        </p:nvSpPr>
        <p:spPr>
          <a:xfrm>
            <a:off x="80963" y="741363"/>
            <a:ext cx="6573837" cy="36988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12:notes"/>
          <p:cNvSpPr txBox="1"/>
          <p:nvPr>
            <p:ph idx="1" type="body"/>
          </p:nvPr>
        </p:nvSpPr>
        <p:spPr>
          <a:xfrm>
            <a:off x="673577" y="4686499"/>
            <a:ext cx="5388610" cy="443984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Key Messages: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en-US"/>
              <a:t>Here is a list of our customers from the Non Financial Services Industries which include Government agencies such as strong regulatory authority endorsement from Monetary Authority of Singapore and Hong Kong Monetary Authority, airlines, universities and manufacturing industries.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We are growing these sectors to expand our market with our new product offerings such as YESsafe Mobile Suite and AccessReal Brand Protection and Product Authentication Suite</a:t>
            </a:r>
            <a:endParaRPr/>
          </a:p>
          <a:p>
            <a:pPr indent="0" lvl="0" marL="0" rtl="0" algn="l">
              <a:lnSpc>
                <a:spcPct val="100000"/>
              </a:lnSpc>
              <a:spcBef>
                <a:spcPts val="0"/>
              </a:spcBef>
              <a:spcAft>
                <a:spcPts val="0"/>
              </a:spcAft>
              <a:buSzPts val="1400"/>
              <a:buNone/>
            </a:pPr>
            <a:r>
              <a:t/>
            </a:r>
            <a:endParaRPr/>
          </a:p>
        </p:txBody>
      </p:sp>
      <p:sp>
        <p:nvSpPr>
          <p:cNvPr id="605" name="Google Shape;605;p12:notes"/>
          <p:cNvSpPr txBox="1"/>
          <p:nvPr>
            <p:ph idx="12" type="sldNum"/>
          </p:nvPr>
        </p:nvSpPr>
        <p:spPr>
          <a:xfrm>
            <a:off x="3815373" y="9371285"/>
            <a:ext cx="2918831" cy="49331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hyperlink" Target="http://www.i-sprint.com/" TargetMode="External"/><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free-powerpoint-templates-design.com/free-powerpoint-templates-design" TargetMode="Externa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3.png"/><Relationship Id="rId4" Type="http://schemas.openxmlformats.org/officeDocument/2006/relationships/image" Target="../media/image3.png"/><Relationship Id="rId5" Type="http://schemas.openxmlformats.org/officeDocument/2006/relationships/image" Target="../media/image3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3.png"/><Relationship Id="rId4" Type="http://schemas.openxmlformats.org/officeDocument/2006/relationships/image" Target="../media/image3.png"/><Relationship Id="rId10" Type="http://schemas.openxmlformats.org/officeDocument/2006/relationships/image" Target="../media/image36.png"/><Relationship Id="rId9" Type="http://schemas.openxmlformats.org/officeDocument/2006/relationships/image" Target="../media/image35.jp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3.png"/><Relationship Id="rId4" Type="http://schemas.openxmlformats.org/officeDocument/2006/relationships/image" Target="../media/image3.png"/><Relationship Id="rId10" Type="http://schemas.openxmlformats.org/officeDocument/2006/relationships/image" Target="../media/image41.png"/><Relationship Id="rId9" Type="http://schemas.openxmlformats.org/officeDocument/2006/relationships/image" Target="../media/image38.jp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51.png"/><Relationship Id="rId8" Type="http://schemas.openxmlformats.org/officeDocument/2006/relationships/image" Target="../media/image4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hyperlink" Target="http://www.i-sprint.com/" TargetMode="External"/><Relationship Id="rId6" Type="http://schemas.openxmlformats.org/officeDocument/2006/relationships/image" Target="../media/image4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i-sprint.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ront Page" showMasterSp="0">
  <p:cSld name="1_Front Page">
    <p:spTree>
      <p:nvGrpSpPr>
        <p:cNvPr id="20" name="Shape 20"/>
        <p:cNvGrpSpPr/>
        <p:nvPr/>
      </p:nvGrpSpPr>
      <p:grpSpPr>
        <a:xfrm>
          <a:off x="0" y="0"/>
          <a:ext cx="0" cy="0"/>
          <a:chOff x="0" y="0"/>
          <a:chExt cx="0" cy="0"/>
        </a:xfrm>
      </p:grpSpPr>
      <p:pic>
        <p:nvPicPr>
          <p:cNvPr id="21" name="Google Shape;21;p104"/>
          <p:cNvPicPr preferRelativeResize="0"/>
          <p:nvPr/>
        </p:nvPicPr>
        <p:blipFill rotWithShape="1">
          <a:blip r:embed="rId2">
            <a:alphaModFix/>
          </a:blip>
          <a:srcRect b="0" l="0" r="0" t="-1"/>
          <a:stretch/>
        </p:blipFill>
        <p:spPr>
          <a:xfrm>
            <a:off x="0" y="0"/>
            <a:ext cx="12192000" cy="6883400"/>
          </a:xfrm>
          <a:prstGeom prst="rect">
            <a:avLst/>
          </a:prstGeom>
          <a:noFill/>
          <a:ln>
            <a:noFill/>
          </a:ln>
        </p:spPr>
      </p:pic>
      <p:sp>
        <p:nvSpPr>
          <p:cNvPr id="22" name="Google Shape;22;p104"/>
          <p:cNvSpPr txBox="1"/>
          <p:nvPr/>
        </p:nvSpPr>
        <p:spPr>
          <a:xfrm>
            <a:off x="0" y="6460415"/>
            <a:ext cx="12192000" cy="21544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libri"/>
                <a:ea typeface="Calibri"/>
                <a:cs typeface="Calibri"/>
                <a:sym typeface="Calibri"/>
              </a:rPr>
              <a:t>Copyright 2000-2022 © i-Sprint Innovations All Rights Reserved</a:t>
            </a:r>
            <a:endParaRPr b="0" i="0" sz="800" u="none" cap="none" strike="noStrike">
              <a:solidFill>
                <a:schemeClr val="dk1"/>
              </a:solidFill>
              <a:latin typeface="Calibri"/>
              <a:ea typeface="Calibri"/>
              <a:cs typeface="Calibri"/>
              <a:sym typeface="Calibri"/>
            </a:endParaRPr>
          </a:p>
        </p:txBody>
      </p:sp>
      <p:pic>
        <p:nvPicPr>
          <p:cNvPr descr="C:\Users\alexc\Desktop\AccessRead_logo.png" id="23" name="Google Shape;23;p104"/>
          <p:cNvPicPr preferRelativeResize="0"/>
          <p:nvPr/>
        </p:nvPicPr>
        <p:blipFill rotWithShape="1">
          <a:blip r:embed="rId3">
            <a:alphaModFix/>
          </a:blip>
          <a:srcRect b="0" l="0" r="0" t="0"/>
          <a:stretch/>
        </p:blipFill>
        <p:spPr>
          <a:xfrm>
            <a:off x="10100931" y="301605"/>
            <a:ext cx="1787348" cy="487284"/>
          </a:xfrm>
          <a:prstGeom prst="rect">
            <a:avLst/>
          </a:prstGeom>
          <a:noFill/>
          <a:ln>
            <a:noFill/>
          </a:ln>
        </p:spPr>
      </p:pic>
      <p:pic>
        <p:nvPicPr>
          <p:cNvPr id="24" name="Google Shape;24;p104"/>
          <p:cNvPicPr preferRelativeResize="0"/>
          <p:nvPr/>
        </p:nvPicPr>
        <p:blipFill rotWithShape="1">
          <a:blip r:embed="rId4">
            <a:alphaModFix/>
          </a:blip>
          <a:srcRect b="0" l="0" r="0" t="0"/>
          <a:stretch/>
        </p:blipFill>
        <p:spPr>
          <a:xfrm>
            <a:off x="381000" y="6411736"/>
            <a:ext cx="762903" cy="2543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 Questions">
  <p:cSld name="Section/Divider - Questions">
    <p:spTree>
      <p:nvGrpSpPr>
        <p:cNvPr id="71" name="Shape 71"/>
        <p:cNvGrpSpPr/>
        <p:nvPr/>
      </p:nvGrpSpPr>
      <p:grpSpPr>
        <a:xfrm>
          <a:off x="0" y="0"/>
          <a:ext cx="0" cy="0"/>
          <a:chOff x="0" y="0"/>
          <a:chExt cx="0" cy="0"/>
        </a:xfrm>
      </p:grpSpPr>
      <p:grpSp>
        <p:nvGrpSpPr>
          <p:cNvPr id="72" name="Google Shape;72;p116"/>
          <p:cNvGrpSpPr/>
          <p:nvPr/>
        </p:nvGrpSpPr>
        <p:grpSpPr>
          <a:xfrm>
            <a:off x="2567608" y="0"/>
            <a:ext cx="9649072" cy="6885384"/>
            <a:chOff x="2567608" y="0"/>
            <a:chExt cx="9649072" cy="6885384"/>
          </a:xfrm>
        </p:grpSpPr>
        <p:pic>
          <p:nvPicPr>
            <p:cNvPr id="73" name="Google Shape;73;p116"/>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74" name="Google Shape;74;p116"/>
            <p:cNvSpPr/>
            <p:nvPr/>
          </p:nvSpPr>
          <p:spPr>
            <a:xfrm>
              <a:off x="2567608" y="548680"/>
              <a:ext cx="9624392" cy="63367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116"/>
          <p:cNvSpPr/>
          <p:nvPr/>
        </p:nvSpPr>
        <p:spPr>
          <a:xfrm>
            <a:off x="4223792" y="2531598"/>
            <a:ext cx="7200800" cy="2193546"/>
          </a:xfrm>
          <a:prstGeom prst="round2DiagRect">
            <a:avLst>
              <a:gd fmla="val 38234" name="adj1"/>
              <a:gd fmla="val 0" name="adj2"/>
            </a:avLst>
          </a:prstGeom>
          <a:solidFill>
            <a:srgbClr val="B4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76" name="Google Shape;76;p116"/>
          <p:cNvSpPr txBox="1"/>
          <p:nvPr>
            <p:ph type="title"/>
          </p:nvPr>
        </p:nvSpPr>
        <p:spPr>
          <a:xfrm>
            <a:off x="5615269" y="2531597"/>
            <a:ext cx="5809323" cy="2193547"/>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 name="Google Shape;77;p116"/>
          <p:cNvPicPr preferRelativeResize="0"/>
          <p:nvPr/>
        </p:nvPicPr>
        <p:blipFill rotWithShape="1">
          <a:blip r:embed="rId3">
            <a:alphaModFix/>
          </a:blip>
          <a:srcRect b="0" l="0" r="0" t="0"/>
          <a:stretch/>
        </p:blipFill>
        <p:spPr>
          <a:xfrm>
            <a:off x="10200456" y="548680"/>
            <a:ext cx="1789144" cy="596500"/>
          </a:xfrm>
          <a:prstGeom prst="rect">
            <a:avLst/>
          </a:prstGeom>
          <a:noFill/>
          <a:ln>
            <a:noFill/>
          </a:ln>
        </p:spPr>
      </p:pic>
      <p:pic>
        <p:nvPicPr>
          <p:cNvPr id="78" name="Google Shape;78;p116"/>
          <p:cNvPicPr preferRelativeResize="0"/>
          <p:nvPr/>
        </p:nvPicPr>
        <p:blipFill rotWithShape="1">
          <a:blip r:embed="rId4">
            <a:alphaModFix/>
          </a:blip>
          <a:srcRect b="0" l="0" r="0" t="0"/>
          <a:stretch/>
        </p:blipFill>
        <p:spPr>
          <a:xfrm>
            <a:off x="-24680" y="0"/>
            <a:ext cx="5541744" cy="68646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Header" showMasterSp="0">
  <p:cSld name="3_Section/ Divider Header">
    <p:spTree>
      <p:nvGrpSpPr>
        <p:cNvPr id="79" name="Shape 79"/>
        <p:cNvGrpSpPr/>
        <p:nvPr/>
      </p:nvGrpSpPr>
      <p:grpSpPr>
        <a:xfrm>
          <a:off x="0" y="0"/>
          <a:ext cx="0" cy="0"/>
          <a:chOff x="0" y="0"/>
          <a:chExt cx="0" cy="0"/>
        </a:xfrm>
      </p:grpSpPr>
      <p:grpSp>
        <p:nvGrpSpPr>
          <p:cNvPr id="80" name="Google Shape;80;p110"/>
          <p:cNvGrpSpPr/>
          <p:nvPr/>
        </p:nvGrpSpPr>
        <p:grpSpPr>
          <a:xfrm>
            <a:off x="1551518" y="878922"/>
            <a:ext cx="9429749" cy="4643967"/>
            <a:chOff x="1358950" y="1173758"/>
            <a:chExt cx="7072312" cy="3482975"/>
          </a:xfrm>
        </p:grpSpPr>
        <p:sp>
          <p:nvSpPr>
            <p:cNvPr id="81" name="Google Shape;81;p110"/>
            <p:cNvSpPr/>
            <p:nvPr/>
          </p:nvSpPr>
          <p:spPr>
            <a:xfrm>
              <a:off x="1358950" y="1173758"/>
              <a:ext cx="7072312" cy="3482975"/>
            </a:xfrm>
            <a:custGeom>
              <a:rect b="b" l="l" r="r" t="t"/>
              <a:pathLst>
                <a:path extrusionOk="0" h="4700" w="9549">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lt1"/>
                </a:gs>
                <a:gs pos="45000">
                  <a:schemeClr val="lt1"/>
                </a:gs>
                <a:gs pos="100000">
                  <a:srgbClr val="D8D8D8"/>
                </a:gs>
              </a:gsLst>
              <a:lin ang="18000000" scaled="0"/>
            </a:gradFill>
            <a:ln cap="flat" cmpd="sng" w="9525">
              <a:solidFill>
                <a:srgbClr val="D8D8D8"/>
              </a:solidFill>
              <a:prstDash val="solid"/>
              <a:round/>
              <a:headEnd len="sm" w="sm" type="none"/>
              <a:tailEnd len="sm" w="sm" type="none"/>
            </a:ln>
            <a:effectLst>
              <a:outerShdw blurRad="152400" rotWithShape="0" algn="tr" dir="8100000" dist="381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595959"/>
                </a:solidFill>
                <a:latin typeface="Microsoft Yahei"/>
                <a:ea typeface="Microsoft Yahei"/>
                <a:cs typeface="Microsoft Yahei"/>
                <a:sym typeface="Microsoft Yahei"/>
              </a:endParaRPr>
            </a:p>
          </p:txBody>
        </p:sp>
        <p:sp>
          <p:nvSpPr>
            <p:cNvPr id="82" name="Google Shape;82;p110"/>
            <p:cNvSpPr/>
            <p:nvPr/>
          </p:nvSpPr>
          <p:spPr>
            <a:xfrm>
              <a:off x="7851825" y="4077295"/>
              <a:ext cx="579437" cy="579438"/>
            </a:xfrm>
            <a:custGeom>
              <a:rect b="b" l="l" r="r" t="t"/>
              <a:pathLst>
                <a:path extrusionOk="0" h="782" w="782">
                  <a:moveTo>
                    <a:pt x="782" y="0"/>
                  </a:moveTo>
                  <a:lnTo>
                    <a:pt x="782" y="685"/>
                  </a:lnTo>
                  <a:cubicBezTo>
                    <a:pt x="782" y="738"/>
                    <a:pt x="738" y="782"/>
                    <a:pt x="685" y="782"/>
                  </a:cubicBezTo>
                  <a:lnTo>
                    <a:pt x="0" y="782"/>
                  </a:lnTo>
                  <a:lnTo>
                    <a:pt x="782" y="0"/>
                  </a:lnTo>
                  <a:close/>
                </a:path>
              </a:pathLst>
            </a:custGeom>
            <a:solidFill>
              <a:srgbClr val="AC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 name="Google Shape;83;p110"/>
          <p:cNvSpPr/>
          <p:nvPr/>
        </p:nvSpPr>
        <p:spPr>
          <a:xfrm>
            <a:off x="1430868" y="620689"/>
            <a:ext cx="3230033" cy="258233"/>
          </a:xfrm>
          <a:custGeom>
            <a:rect b="b" l="l" r="r" t="t"/>
            <a:pathLst>
              <a:path extrusionOk="0" h="261" w="3270">
                <a:moveTo>
                  <a:pt x="249" y="261"/>
                </a:moveTo>
                <a:lnTo>
                  <a:pt x="3270" y="261"/>
                </a:lnTo>
                <a:lnTo>
                  <a:pt x="3022" y="0"/>
                </a:lnTo>
                <a:lnTo>
                  <a:pt x="0" y="0"/>
                </a:lnTo>
                <a:lnTo>
                  <a:pt x="249" y="261"/>
                </a:lnTo>
                <a:close/>
              </a:path>
            </a:pathLst>
          </a:custGeom>
          <a:solidFill>
            <a:srgbClr val="AC000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110"/>
          <p:cNvSpPr/>
          <p:nvPr/>
        </p:nvSpPr>
        <p:spPr>
          <a:xfrm>
            <a:off x="1430867" y="620688"/>
            <a:ext cx="2984500" cy="2072216"/>
          </a:xfrm>
          <a:custGeom>
            <a:rect b="b" l="l" r="r" t="t"/>
            <a:pathLst>
              <a:path extrusionOk="0" h="2098" w="3022">
                <a:moveTo>
                  <a:pt x="3022" y="0"/>
                </a:moveTo>
                <a:lnTo>
                  <a:pt x="0" y="0"/>
                </a:lnTo>
                <a:lnTo>
                  <a:pt x="0" y="2098"/>
                </a:lnTo>
                <a:lnTo>
                  <a:pt x="2165" y="2098"/>
                </a:lnTo>
                <a:lnTo>
                  <a:pt x="3022" y="0"/>
                </a:lnTo>
                <a:close/>
              </a:path>
            </a:pathLst>
          </a:custGeom>
          <a:solidFill>
            <a:srgbClr val="DE0000"/>
          </a:solidFill>
          <a:ln cap="flat" cmpd="sng" w="25400">
            <a:solidFill>
              <a:srgbClr val="DE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10"/>
          <p:cNvSpPr/>
          <p:nvPr/>
        </p:nvSpPr>
        <p:spPr>
          <a:xfrm>
            <a:off x="10621433" y="5194804"/>
            <a:ext cx="264584" cy="264584"/>
          </a:xfrm>
          <a:custGeom>
            <a:rect b="b" l="l" r="r" t="t"/>
            <a:pathLst>
              <a:path extrusionOk="0" h="268" w="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10"/>
          <p:cNvSpPr/>
          <p:nvPr/>
        </p:nvSpPr>
        <p:spPr>
          <a:xfrm>
            <a:off x="1551518" y="1793321"/>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FFFFFF"/>
                </a:solidFill>
                <a:latin typeface="Microsoft Yahei"/>
                <a:ea typeface="Microsoft Yahei"/>
                <a:cs typeface="Microsoft Yahei"/>
                <a:sym typeface="Microsoft Yahei"/>
              </a:rPr>
              <a:t>Part</a:t>
            </a:r>
            <a:endParaRPr b="1" i="0" sz="1800" u="none" cap="none" strike="noStrike">
              <a:solidFill>
                <a:srgbClr val="FEAE01"/>
              </a:solidFill>
              <a:latin typeface="Microsoft Yahei"/>
              <a:ea typeface="Microsoft Yahei"/>
              <a:cs typeface="Microsoft Yahei"/>
              <a:sym typeface="Microsoft Yahei"/>
            </a:endParaRPr>
          </a:p>
        </p:txBody>
      </p:sp>
      <p:sp>
        <p:nvSpPr>
          <p:cNvPr id="87" name="Google Shape;87;p110"/>
          <p:cNvSpPr txBox="1"/>
          <p:nvPr>
            <p:ph type="title"/>
          </p:nvPr>
        </p:nvSpPr>
        <p:spPr>
          <a:xfrm>
            <a:off x="4007768" y="1892101"/>
            <a:ext cx="6082771" cy="2880319"/>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3200"/>
              <a:buFont typeface="Calibri"/>
              <a:buNone/>
              <a:defRPr b="1"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8" name="Google Shape;88;p110"/>
          <p:cNvPicPr preferRelativeResize="0"/>
          <p:nvPr/>
        </p:nvPicPr>
        <p:blipFill rotWithShape="1">
          <a:blip r:embed="rId2">
            <a:alphaModFix/>
          </a:blip>
          <a:srcRect b="0" l="0" r="0" t="0"/>
          <a:stretch/>
        </p:blipFill>
        <p:spPr>
          <a:xfrm>
            <a:off x="-12699" y="6453336"/>
            <a:ext cx="12204619" cy="432048"/>
          </a:xfrm>
          <a:prstGeom prst="rect">
            <a:avLst/>
          </a:prstGeom>
          <a:noFill/>
          <a:ln>
            <a:noFill/>
          </a:ln>
        </p:spPr>
      </p:pic>
      <p:sp>
        <p:nvSpPr>
          <p:cNvPr id="89" name="Google Shape;89;p110">
            <a:hlinkClick r:id="rId3"/>
          </p:cNvPr>
          <p:cNvSpPr txBox="1"/>
          <p:nvPr/>
        </p:nvSpPr>
        <p:spPr>
          <a:xfrm>
            <a:off x="26460" y="6569333"/>
            <a:ext cx="12130088"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chemeClr val="lt1"/>
                </a:solidFill>
                <a:latin typeface="Arial"/>
                <a:ea typeface="Arial"/>
                <a:cs typeface="Arial"/>
                <a:sym typeface="Arial"/>
              </a:rPr>
              <a:t>Copyright 2000-2022 © i-Sprint Innovations All Rights Reserved</a:t>
            </a:r>
            <a:endParaRPr b="0" i="0" sz="700" u="none" cap="none" strike="noStrike">
              <a:solidFill>
                <a:schemeClr val="lt1"/>
              </a:solidFill>
              <a:latin typeface="Arial"/>
              <a:ea typeface="Arial"/>
              <a:cs typeface="Arial"/>
              <a:sym typeface="Arial"/>
            </a:endParaRPr>
          </a:p>
        </p:txBody>
      </p:sp>
      <p:sp>
        <p:nvSpPr>
          <p:cNvPr id="90" name="Google Shape;90;p110"/>
          <p:cNvSpPr txBox="1"/>
          <p:nvPr/>
        </p:nvSpPr>
        <p:spPr>
          <a:xfrm>
            <a:off x="10992544"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chemeClr val="lt1"/>
                </a:solidFill>
                <a:latin typeface="Verdana"/>
                <a:ea typeface="Verdana"/>
                <a:cs typeface="Verdana"/>
                <a:sym typeface="Verdana"/>
              </a:rPr>
              <a:t>Page</a:t>
            </a:r>
            <a:r>
              <a:rPr b="0" i="1" lang="en-US" sz="700" u="none" cap="none" strike="noStrike">
                <a:solidFill>
                  <a:schemeClr val="lt1"/>
                </a:solidFill>
                <a:latin typeface="Verdana"/>
                <a:ea typeface="Verdana"/>
                <a:cs typeface="Verdana"/>
                <a:sym typeface="Verdana"/>
              </a:rPr>
              <a:t> </a:t>
            </a:r>
            <a:fld id="{00000000-1234-1234-1234-123412341234}" type="slidenum">
              <a:rPr b="0" i="1" lang="en-US" sz="700" u="none" cap="none" strike="noStrike">
                <a:solidFill>
                  <a:schemeClr val="lt1"/>
                </a:solidFill>
                <a:latin typeface="Verdana"/>
                <a:ea typeface="Verdana"/>
                <a:cs typeface="Verdana"/>
                <a:sym typeface="Verdana"/>
              </a:rPr>
              <a:t>‹#›</a:t>
            </a:fld>
            <a:endParaRPr b="0" i="1" sz="700" u="none" cap="none" strike="noStrike">
              <a:solidFill>
                <a:schemeClr val="lt1"/>
              </a:solidFill>
              <a:latin typeface="Verdana"/>
              <a:ea typeface="Verdana"/>
              <a:cs typeface="Verdana"/>
              <a:sym typeface="Verdana"/>
            </a:endParaRPr>
          </a:p>
        </p:txBody>
      </p:sp>
      <p:pic>
        <p:nvPicPr>
          <p:cNvPr id="91" name="Google Shape;91;p110"/>
          <p:cNvPicPr preferRelativeResize="0"/>
          <p:nvPr/>
        </p:nvPicPr>
        <p:blipFill rotWithShape="1">
          <a:blip r:embed="rId4">
            <a:alphaModFix/>
          </a:blip>
          <a:srcRect b="0" l="0" r="0" t="0"/>
          <a:stretch/>
        </p:blipFill>
        <p:spPr>
          <a:xfrm>
            <a:off x="263352" y="6565748"/>
            <a:ext cx="801418" cy="207225"/>
          </a:xfrm>
          <a:prstGeom prst="rect">
            <a:avLst/>
          </a:prstGeom>
          <a:noFill/>
          <a:ln>
            <a:noFill/>
          </a:ln>
        </p:spPr>
      </p:pic>
      <p:sp>
        <p:nvSpPr>
          <p:cNvPr id="92" name="Google Shape;92;p110"/>
          <p:cNvSpPr/>
          <p:nvPr/>
        </p:nvSpPr>
        <p:spPr>
          <a:xfrm>
            <a:off x="174625" y="152400"/>
            <a:ext cx="373063" cy="373063"/>
          </a:xfrm>
          <a:prstGeom prst="rect">
            <a:avLst/>
          </a:prstGeom>
          <a:solidFill>
            <a:srgbClr val="A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10"/>
          <p:cNvSpPr/>
          <p:nvPr/>
        </p:nvSpPr>
        <p:spPr>
          <a:xfrm>
            <a:off x="358775" y="352425"/>
            <a:ext cx="249238" cy="247650"/>
          </a:xfrm>
          <a:prstGeom prst="rect">
            <a:avLst/>
          </a:prstGeom>
          <a:solidFill>
            <a:srgbClr val="FFAF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10"/>
          <p:cNvSpPr txBox="1"/>
          <p:nvPr>
            <p:ph idx="1" type="body"/>
          </p:nvPr>
        </p:nvSpPr>
        <p:spPr>
          <a:xfrm>
            <a:off x="2463050" y="1637539"/>
            <a:ext cx="4251282" cy="8175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760"/>
              </a:spcBef>
              <a:spcAft>
                <a:spcPts val="0"/>
              </a:spcAft>
              <a:buClr>
                <a:schemeClr val="lt1"/>
              </a:buClr>
              <a:buSzPts val="8800"/>
              <a:buNone/>
              <a:defRPr b="1" sz="8800">
                <a:solidFill>
                  <a:schemeClr val="lt1"/>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95" name="Shape 95"/>
        <p:cNvGrpSpPr/>
        <p:nvPr/>
      </p:nvGrpSpPr>
      <p:grpSpPr>
        <a:xfrm>
          <a:off x="0" y="0"/>
          <a:ext cx="0" cy="0"/>
          <a:chOff x="0" y="0"/>
          <a:chExt cx="0" cy="0"/>
        </a:xfrm>
      </p:grpSpPr>
      <p:sp>
        <p:nvSpPr>
          <p:cNvPr id="96" name="Google Shape;96;p115"/>
          <p:cNvSpPr txBox="1"/>
          <p:nvPr>
            <p:ph type="title"/>
          </p:nvPr>
        </p:nvSpPr>
        <p:spPr>
          <a:xfrm>
            <a:off x="0" y="0"/>
            <a:ext cx="12192000" cy="10287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rgbClr val="A5002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Header" showMasterSp="0">
  <p:cSld name="Section/ Divider Header">
    <p:spTree>
      <p:nvGrpSpPr>
        <p:cNvPr id="97" name="Shape 97"/>
        <p:cNvGrpSpPr/>
        <p:nvPr/>
      </p:nvGrpSpPr>
      <p:grpSpPr>
        <a:xfrm>
          <a:off x="0" y="0"/>
          <a:ext cx="0" cy="0"/>
          <a:chOff x="0" y="0"/>
          <a:chExt cx="0" cy="0"/>
        </a:xfrm>
      </p:grpSpPr>
      <p:grpSp>
        <p:nvGrpSpPr>
          <p:cNvPr id="98" name="Google Shape;98;p106"/>
          <p:cNvGrpSpPr/>
          <p:nvPr/>
        </p:nvGrpSpPr>
        <p:grpSpPr>
          <a:xfrm>
            <a:off x="1551518" y="878922"/>
            <a:ext cx="9429749" cy="4643967"/>
            <a:chOff x="1358950" y="1173758"/>
            <a:chExt cx="7072312" cy="3482975"/>
          </a:xfrm>
        </p:grpSpPr>
        <p:sp>
          <p:nvSpPr>
            <p:cNvPr id="99" name="Google Shape;99;p106"/>
            <p:cNvSpPr/>
            <p:nvPr/>
          </p:nvSpPr>
          <p:spPr>
            <a:xfrm>
              <a:off x="1358950" y="1173758"/>
              <a:ext cx="7072312" cy="3482975"/>
            </a:xfrm>
            <a:custGeom>
              <a:rect b="b" l="l" r="r" t="t"/>
              <a:pathLst>
                <a:path extrusionOk="0" h="4700" w="9549">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lt1"/>
                </a:gs>
                <a:gs pos="45000">
                  <a:schemeClr val="lt1"/>
                </a:gs>
                <a:gs pos="100000">
                  <a:srgbClr val="D8D8D8"/>
                </a:gs>
              </a:gsLst>
              <a:lin ang="18000000" scaled="0"/>
            </a:gradFill>
            <a:ln cap="flat" cmpd="sng" w="9525">
              <a:solidFill>
                <a:srgbClr val="D8D8D8"/>
              </a:solidFill>
              <a:prstDash val="solid"/>
              <a:round/>
              <a:headEnd len="sm" w="sm" type="none"/>
              <a:tailEnd len="sm" w="sm" type="none"/>
            </a:ln>
            <a:effectLst>
              <a:outerShdw blurRad="152400" rotWithShape="0" algn="tr" dir="8100000" dist="381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595959"/>
                </a:solidFill>
                <a:latin typeface="Microsoft Yahei"/>
                <a:ea typeface="Microsoft Yahei"/>
                <a:cs typeface="Microsoft Yahei"/>
                <a:sym typeface="Microsoft Yahei"/>
              </a:endParaRPr>
            </a:p>
          </p:txBody>
        </p:sp>
        <p:sp>
          <p:nvSpPr>
            <p:cNvPr id="100" name="Google Shape;100;p106"/>
            <p:cNvSpPr/>
            <p:nvPr/>
          </p:nvSpPr>
          <p:spPr>
            <a:xfrm>
              <a:off x="7851825" y="4077295"/>
              <a:ext cx="579437" cy="579438"/>
            </a:xfrm>
            <a:custGeom>
              <a:rect b="b" l="l" r="r" t="t"/>
              <a:pathLst>
                <a:path extrusionOk="0" h="782" w="782">
                  <a:moveTo>
                    <a:pt x="782" y="0"/>
                  </a:moveTo>
                  <a:lnTo>
                    <a:pt x="782" y="685"/>
                  </a:lnTo>
                  <a:cubicBezTo>
                    <a:pt x="782" y="738"/>
                    <a:pt x="738" y="782"/>
                    <a:pt x="685" y="782"/>
                  </a:cubicBezTo>
                  <a:lnTo>
                    <a:pt x="0" y="782"/>
                  </a:lnTo>
                  <a:lnTo>
                    <a:pt x="782" y="0"/>
                  </a:lnTo>
                  <a:close/>
                </a:path>
              </a:pathLst>
            </a:custGeom>
            <a:solidFill>
              <a:srgbClr val="AC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1" name="Google Shape;101;p106"/>
          <p:cNvSpPr/>
          <p:nvPr/>
        </p:nvSpPr>
        <p:spPr>
          <a:xfrm>
            <a:off x="1430868" y="620689"/>
            <a:ext cx="3230033" cy="258233"/>
          </a:xfrm>
          <a:custGeom>
            <a:rect b="b" l="l" r="r" t="t"/>
            <a:pathLst>
              <a:path extrusionOk="0" h="261" w="3270">
                <a:moveTo>
                  <a:pt x="249" y="261"/>
                </a:moveTo>
                <a:lnTo>
                  <a:pt x="3270" y="261"/>
                </a:lnTo>
                <a:lnTo>
                  <a:pt x="3022" y="0"/>
                </a:lnTo>
                <a:lnTo>
                  <a:pt x="0" y="0"/>
                </a:lnTo>
                <a:lnTo>
                  <a:pt x="249" y="261"/>
                </a:lnTo>
                <a:close/>
              </a:path>
            </a:pathLst>
          </a:custGeom>
          <a:solidFill>
            <a:srgbClr val="AC000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06"/>
          <p:cNvSpPr/>
          <p:nvPr/>
        </p:nvSpPr>
        <p:spPr>
          <a:xfrm>
            <a:off x="1430867" y="620688"/>
            <a:ext cx="2984500" cy="2072216"/>
          </a:xfrm>
          <a:custGeom>
            <a:rect b="b" l="l" r="r" t="t"/>
            <a:pathLst>
              <a:path extrusionOk="0" h="2098" w="3022">
                <a:moveTo>
                  <a:pt x="3022" y="0"/>
                </a:moveTo>
                <a:lnTo>
                  <a:pt x="0" y="0"/>
                </a:lnTo>
                <a:lnTo>
                  <a:pt x="0" y="2098"/>
                </a:lnTo>
                <a:lnTo>
                  <a:pt x="2165" y="2098"/>
                </a:lnTo>
                <a:lnTo>
                  <a:pt x="3022" y="0"/>
                </a:lnTo>
                <a:close/>
              </a:path>
            </a:pathLst>
          </a:custGeom>
          <a:solidFill>
            <a:srgbClr val="DE0000"/>
          </a:solidFill>
          <a:ln cap="flat" cmpd="sng" w="25400">
            <a:solidFill>
              <a:srgbClr val="DE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06"/>
          <p:cNvSpPr/>
          <p:nvPr/>
        </p:nvSpPr>
        <p:spPr>
          <a:xfrm>
            <a:off x="10621433" y="5194804"/>
            <a:ext cx="264584" cy="264584"/>
          </a:xfrm>
          <a:custGeom>
            <a:rect b="b" l="l" r="r" t="t"/>
            <a:pathLst>
              <a:path extrusionOk="0" h="268" w="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06"/>
          <p:cNvSpPr/>
          <p:nvPr/>
        </p:nvSpPr>
        <p:spPr>
          <a:xfrm>
            <a:off x="1551518" y="1793321"/>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FFFFFF"/>
                </a:solidFill>
                <a:latin typeface="Microsoft Yahei"/>
                <a:ea typeface="Microsoft Yahei"/>
                <a:cs typeface="Microsoft Yahei"/>
                <a:sym typeface="Microsoft Yahei"/>
              </a:rPr>
              <a:t>Part</a:t>
            </a:r>
            <a:endParaRPr b="1" i="0" sz="1800" u="none" cap="none" strike="noStrike">
              <a:solidFill>
                <a:srgbClr val="FEAE01"/>
              </a:solidFill>
              <a:latin typeface="Microsoft Yahei"/>
              <a:ea typeface="Microsoft Yahei"/>
              <a:cs typeface="Microsoft Yahei"/>
              <a:sym typeface="Microsoft Yahei"/>
            </a:endParaRPr>
          </a:p>
        </p:txBody>
      </p:sp>
      <p:sp>
        <p:nvSpPr>
          <p:cNvPr id="105" name="Google Shape;105;p106"/>
          <p:cNvSpPr txBox="1"/>
          <p:nvPr>
            <p:ph type="title"/>
          </p:nvPr>
        </p:nvSpPr>
        <p:spPr>
          <a:xfrm>
            <a:off x="4007768" y="1892101"/>
            <a:ext cx="6082771" cy="2880319"/>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3200"/>
              <a:buFont typeface="Calibri"/>
              <a:buNone/>
              <a:defRPr b="1"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 name="Google Shape;106;p106"/>
          <p:cNvPicPr preferRelativeResize="0"/>
          <p:nvPr/>
        </p:nvPicPr>
        <p:blipFill rotWithShape="1">
          <a:blip r:embed="rId2">
            <a:alphaModFix/>
          </a:blip>
          <a:srcRect b="0" l="0" r="0" t="0"/>
          <a:stretch/>
        </p:blipFill>
        <p:spPr>
          <a:xfrm>
            <a:off x="-12699" y="6453336"/>
            <a:ext cx="12204619" cy="432048"/>
          </a:xfrm>
          <a:prstGeom prst="rect">
            <a:avLst/>
          </a:prstGeom>
          <a:noFill/>
          <a:ln>
            <a:noFill/>
          </a:ln>
        </p:spPr>
      </p:pic>
      <p:sp>
        <p:nvSpPr>
          <p:cNvPr id="107" name="Google Shape;107;p106"/>
          <p:cNvSpPr txBox="1"/>
          <p:nvPr/>
        </p:nvSpPr>
        <p:spPr>
          <a:xfrm>
            <a:off x="10992544"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chemeClr val="lt1"/>
                </a:solidFill>
                <a:latin typeface="Verdana"/>
                <a:ea typeface="Verdana"/>
                <a:cs typeface="Verdana"/>
                <a:sym typeface="Verdana"/>
              </a:rPr>
              <a:t>Page</a:t>
            </a:r>
            <a:r>
              <a:rPr b="0" i="1" lang="en-US" sz="700" u="none" cap="none" strike="noStrike">
                <a:solidFill>
                  <a:schemeClr val="lt1"/>
                </a:solidFill>
                <a:latin typeface="Verdana"/>
                <a:ea typeface="Verdana"/>
                <a:cs typeface="Verdana"/>
                <a:sym typeface="Verdana"/>
              </a:rPr>
              <a:t> </a:t>
            </a:r>
            <a:fld id="{00000000-1234-1234-1234-123412341234}" type="slidenum">
              <a:rPr b="0" i="1" lang="en-US" sz="700" u="none" cap="none" strike="noStrike">
                <a:solidFill>
                  <a:schemeClr val="lt1"/>
                </a:solidFill>
                <a:latin typeface="Verdana"/>
                <a:ea typeface="Verdana"/>
                <a:cs typeface="Verdana"/>
                <a:sym typeface="Verdana"/>
              </a:rPr>
              <a:t>‹#›</a:t>
            </a:fld>
            <a:endParaRPr b="0" i="1" sz="700" u="none" cap="none" strike="noStrike">
              <a:solidFill>
                <a:schemeClr val="lt1"/>
              </a:solidFill>
              <a:latin typeface="Verdana"/>
              <a:ea typeface="Verdana"/>
              <a:cs typeface="Verdana"/>
              <a:sym typeface="Verdana"/>
            </a:endParaRPr>
          </a:p>
        </p:txBody>
      </p:sp>
      <p:pic>
        <p:nvPicPr>
          <p:cNvPr id="108" name="Google Shape;108;p106"/>
          <p:cNvPicPr preferRelativeResize="0"/>
          <p:nvPr/>
        </p:nvPicPr>
        <p:blipFill rotWithShape="1">
          <a:blip r:embed="rId3">
            <a:alphaModFix/>
          </a:blip>
          <a:srcRect b="0" l="0" r="0" t="0"/>
          <a:stretch/>
        </p:blipFill>
        <p:spPr>
          <a:xfrm>
            <a:off x="263352" y="6565748"/>
            <a:ext cx="801418" cy="207225"/>
          </a:xfrm>
          <a:prstGeom prst="rect">
            <a:avLst/>
          </a:prstGeom>
          <a:noFill/>
          <a:ln>
            <a:noFill/>
          </a:ln>
        </p:spPr>
      </p:pic>
      <p:sp>
        <p:nvSpPr>
          <p:cNvPr id="109" name="Google Shape;109;p106"/>
          <p:cNvSpPr/>
          <p:nvPr/>
        </p:nvSpPr>
        <p:spPr>
          <a:xfrm>
            <a:off x="174625" y="152400"/>
            <a:ext cx="373063" cy="373063"/>
          </a:xfrm>
          <a:prstGeom prst="rect">
            <a:avLst/>
          </a:prstGeom>
          <a:solidFill>
            <a:srgbClr val="A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06"/>
          <p:cNvSpPr/>
          <p:nvPr/>
        </p:nvSpPr>
        <p:spPr>
          <a:xfrm>
            <a:off x="358775" y="352425"/>
            <a:ext cx="249238" cy="247650"/>
          </a:xfrm>
          <a:prstGeom prst="rect">
            <a:avLst/>
          </a:prstGeom>
          <a:solidFill>
            <a:srgbClr val="FFAF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Divider Header" showMasterSp="0">
  <p:cSld name="2_Section/ Divider Header">
    <p:spTree>
      <p:nvGrpSpPr>
        <p:cNvPr id="111" name="Shape 111"/>
        <p:cNvGrpSpPr/>
        <p:nvPr/>
      </p:nvGrpSpPr>
      <p:grpSpPr>
        <a:xfrm>
          <a:off x="0" y="0"/>
          <a:ext cx="0" cy="0"/>
          <a:chOff x="0" y="0"/>
          <a:chExt cx="0" cy="0"/>
        </a:xfrm>
      </p:grpSpPr>
      <p:sp>
        <p:nvSpPr>
          <p:cNvPr id="112" name="Google Shape;112;p111"/>
          <p:cNvSpPr txBox="1"/>
          <p:nvPr>
            <p:ph type="title"/>
          </p:nvPr>
        </p:nvSpPr>
        <p:spPr>
          <a:xfrm>
            <a:off x="6096000" y="1988840"/>
            <a:ext cx="6082771" cy="2880319"/>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3200"/>
              <a:buFont typeface="Calibri"/>
              <a:buNone/>
              <a:defRPr b="1"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11">
            <a:hlinkClick r:id="rId2"/>
          </p:cNvPr>
          <p:cNvSpPr txBox="1"/>
          <p:nvPr/>
        </p:nvSpPr>
        <p:spPr>
          <a:xfrm>
            <a:off x="14584" y="6539365"/>
            <a:ext cx="12130088"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Copyright 2000-2022 © i-Sprint Innovations All Rights Reserved</a:t>
            </a:r>
            <a:endParaRPr b="0" i="0" sz="800" u="none" cap="none" strike="noStrike">
              <a:solidFill>
                <a:schemeClr val="dk1"/>
              </a:solidFill>
              <a:latin typeface="Arial"/>
              <a:ea typeface="Arial"/>
              <a:cs typeface="Arial"/>
              <a:sym typeface="Arial"/>
            </a:endParaRPr>
          </a:p>
        </p:txBody>
      </p:sp>
      <p:pic>
        <p:nvPicPr>
          <p:cNvPr descr="图片3555" id="114" name="Google Shape;114;p111"/>
          <p:cNvPicPr preferRelativeResize="0"/>
          <p:nvPr/>
        </p:nvPicPr>
        <p:blipFill rotWithShape="1">
          <a:blip r:embed="rId3">
            <a:alphaModFix/>
          </a:blip>
          <a:srcRect b="0" l="0" r="0" t="0"/>
          <a:stretch/>
        </p:blipFill>
        <p:spPr>
          <a:xfrm>
            <a:off x="-24680" y="1916832"/>
            <a:ext cx="6093460" cy="2952328"/>
          </a:xfrm>
          <a:prstGeom prst="rect">
            <a:avLst/>
          </a:prstGeom>
          <a:noFill/>
          <a:ln>
            <a:noFill/>
          </a:ln>
        </p:spPr>
      </p:pic>
      <p:pic>
        <p:nvPicPr>
          <p:cNvPr descr="2" id="115" name="Google Shape;115;p111"/>
          <p:cNvPicPr preferRelativeResize="0"/>
          <p:nvPr/>
        </p:nvPicPr>
        <p:blipFill rotWithShape="1">
          <a:blip r:embed="rId4">
            <a:alphaModFix/>
          </a:blip>
          <a:srcRect b="0" l="0" r="0" t="0"/>
          <a:stretch/>
        </p:blipFill>
        <p:spPr>
          <a:xfrm>
            <a:off x="1231129" y="1988840"/>
            <a:ext cx="3463294" cy="2874083"/>
          </a:xfrm>
          <a:prstGeom prst="rect">
            <a:avLst/>
          </a:prstGeom>
          <a:noFill/>
          <a:ln>
            <a:noFill/>
          </a:ln>
        </p:spPr>
      </p:pic>
      <p:sp>
        <p:nvSpPr>
          <p:cNvPr id="116" name="Google Shape;116;p111"/>
          <p:cNvSpPr txBox="1"/>
          <p:nvPr/>
        </p:nvSpPr>
        <p:spPr>
          <a:xfrm>
            <a:off x="10992544"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Verdana"/>
                <a:ea typeface="Verdana"/>
                <a:cs typeface="Verdana"/>
                <a:sym typeface="Verdana"/>
              </a:rPr>
              <a:t>Page</a:t>
            </a:r>
            <a:r>
              <a:rPr b="0" i="1" lang="en-US" sz="700" u="none" cap="none" strike="noStrike">
                <a:solidFill>
                  <a:schemeClr val="dk1"/>
                </a:solidFill>
                <a:latin typeface="Verdana"/>
                <a:ea typeface="Verdana"/>
                <a:cs typeface="Verdana"/>
                <a:sym typeface="Verdana"/>
              </a:rPr>
              <a:t> </a:t>
            </a:r>
            <a:fld id="{00000000-1234-1234-1234-123412341234}" type="slidenum">
              <a:rPr b="0" i="1" lang="en-US" sz="700" u="none" cap="none" strike="noStrike">
                <a:solidFill>
                  <a:schemeClr val="dk1"/>
                </a:solidFill>
                <a:latin typeface="Verdana"/>
                <a:ea typeface="Verdana"/>
                <a:cs typeface="Verdana"/>
                <a:sym typeface="Verdana"/>
              </a:rPr>
              <a:t>‹#›</a:t>
            </a:fld>
            <a:endParaRPr b="0" i="1" sz="700" u="none" cap="none" strike="noStrike">
              <a:solidFill>
                <a:schemeClr val="dk1"/>
              </a:solidFill>
              <a:latin typeface="Verdana"/>
              <a:ea typeface="Verdana"/>
              <a:cs typeface="Verdana"/>
              <a:sym typeface="Verdana"/>
            </a:endParaRPr>
          </a:p>
        </p:txBody>
      </p:sp>
      <p:pic>
        <p:nvPicPr>
          <p:cNvPr id="117" name="Google Shape;117;p111"/>
          <p:cNvPicPr preferRelativeResize="0"/>
          <p:nvPr/>
        </p:nvPicPr>
        <p:blipFill rotWithShape="1">
          <a:blip r:embed="rId5">
            <a:alphaModFix/>
          </a:blip>
          <a:srcRect b="0" l="0" r="0" t="0"/>
          <a:stretch/>
        </p:blipFill>
        <p:spPr>
          <a:xfrm>
            <a:off x="767408" y="82727"/>
            <a:ext cx="1829539" cy="6099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Section/Divider">
  <p:cSld name="Sub Section/Divider">
    <p:spTree>
      <p:nvGrpSpPr>
        <p:cNvPr id="118" name="Shape 118"/>
        <p:cNvGrpSpPr/>
        <p:nvPr/>
      </p:nvGrpSpPr>
      <p:grpSpPr>
        <a:xfrm>
          <a:off x="0" y="0"/>
          <a:ext cx="0" cy="0"/>
          <a:chOff x="0" y="0"/>
          <a:chExt cx="0" cy="0"/>
        </a:xfrm>
      </p:grpSpPr>
      <p:pic>
        <p:nvPicPr>
          <p:cNvPr id="119" name="Google Shape;119;p114"/>
          <p:cNvPicPr preferRelativeResize="0"/>
          <p:nvPr/>
        </p:nvPicPr>
        <p:blipFill rotWithShape="1">
          <a:blip r:embed="rId2">
            <a:alphaModFix/>
          </a:blip>
          <a:srcRect b="0" l="0" r="0" t="0"/>
          <a:stretch/>
        </p:blipFill>
        <p:spPr>
          <a:xfrm rot="10800000">
            <a:off x="1190004" y="169109"/>
            <a:ext cx="10988519" cy="6284227"/>
          </a:xfrm>
          <a:prstGeom prst="rect">
            <a:avLst/>
          </a:prstGeom>
          <a:noFill/>
          <a:ln>
            <a:noFill/>
          </a:ln>
        </p:spPr>
      </p:pic>
      <p:sp>
        <p:nvSpPr>
          <p:cNvPr id="120" name="Google Shape;120;p114"/>
          <p:cNvSpPr/>
          <p:nvPr/>
        </p:nvSpPr>
        <p:spPr>
          <a:xfrm>
            <a:off x="839415" y="620688"/>
            <a:ext cx="11339107" cy="5832648"/>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114"/>
          <p:cNvSpPr/>
          <p:nvPr/>
        </p:nvSpPr>
        <p:spPr>
          <a:xfrm>
            <a:off x="1343472" y="1438806"/>
            <a:ext cx="9429749" cy="3456384"/>
          </a:xfrm>
          <a:custGeom>
            <a:rect b="b" l="l" r="r" t="t"/>
            <a:pathLst>
              <a:path extrusionOk="0" h="4700" w="9549">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lt1"/>
              </a:gs>
              <a:gs pos="45000">
                <a:schemeClr val="lt1"/>
              </a:gs>
              <a:gs pos="100000">
                <a:srgbClr val="D8D8D8"/>
              </a:gs>
            </a:gsLst>
            <a:lin ang="18000000" scaled="0"/>
          </a:gradFill>
          <a:ln cap="flat" cmpd="sng" w="9525">
            <a:solidFill>
              <a:srgbClr val="D8D8D8"/>
            </a:solidFill>
            <a:prstDash val="solid"/>
            <a:round/>
            <a:headEnd len="sm" w="sm" type="none"/>
            <a:tailEnd len="sm" w="sm" type="none"/>
          </a:ln>
          <a:effectLst>
            <a:outerShdw blurRad="152400" rotWithShape="0" algn="tr" dir="8100000" dist="381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595959"/>
              </a:solidFill>
              <a:latin typeface="Microsoft Yahei"/>
              <a:ea typeface="Microsoft Yahei"/>
              <a:cs typeface="Microsoft Yahei"/>
              <a:sym typeface="Microsoft Yahei"/>
            </a:endParaRPr>
          </a:p>
        </p:txBody>
      </p:sp>
      <p:grpSp>
        <p:nvGrpSpPr>
          <p:cNvPr id="122" name="Google Shape;122;p114"/>
          <p:cNvGrpSpPr/>
          <p:nvPr/>
        </p:nvGrpSpPr>
        <p:grpSpPr>
          <a:xfrm>
            <a:off x="1194865" y="1329981"/>
            <a:ext cx="3238759" cy="372128"/>
            <a:chOff x="1176607" y="1516388"/>
            <a:chExt cx="3238759" cy="372128"/>
          </a:xfrm>
        </p:grpSpPr>
        <p:sp>
          <p:nvSpPr>
            <p:cNvPr id="123" name="Google Shape;123;p114"/>
            <p:cNvSpPr/>
            <p:nvPr/>
          </p:nvSpPr>
          <p:spPr>
            <a:xfrm>
              <a:off x="1176607" y="1516388"/>
              <a:ext cx="3230033" cy="96281"/>
            </a:xfrm>
            <a:custGeom>
              <a:rect b="b" l="l" r="r" t="t"/>
              <a:pathLst>
                <a:path extrusionOk="0" h="261" w="3270">
                  <a:moveTo>
                    <a:pt x="249" y="261"/>
                  </a:moveTo>
                  <a:lnTo>
                    <a:pt x="3270" y="261"/>
                  </a:lnTo>
                  <a:lnTo>
                    <a:pt x="3022" y="0"/>
                  </a:lnTo>
                  <a:lnTo>
                    <a:pt x="0" y="0"/>
                  </a:lnTo>
                  <a:lnTo>
                    <a:pt x="249" y="261"/>
                  </a:lnTo>
                  <a:close/>
                </a:path>
              </a:pathLst>
            </a:custGeom>
            <a:solidFill>
              <a:srgbClr val="AC000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114"/>
            <p:cNvSpPr/>
            <p:nvPr/>
          </p:nvSpPr>
          <p:spPr>
            <a:xfrm>
              <a:off x="1430866" y="1625215"/>
              <a:ext cx="2984500" cy="263301"/>
            </a:xfrm>
            <a:custGeom>
              <a:rect b="b" l="l" r="r" t="t"/>
              <a:pathLst>
                <a:path extrusionOk="0" h="2098" w="3022">
                  <a:moveTo>
                    <a:pt x="3022" y="0"/>
                  </a:moveTo>
                  <a:lnTo>
                    <a:pt x="0" y="0"/>
                  </a:lnTo>
                  <a:lnTo>
                    <a:pt x="0" y="2098"/>
                  </a:lnTo>
                  <a:lnTo>
                    <a:pt x="2165" y="2098"/>
                  </a:lnTo>
                  <a:lnTo>
                    <a:pt x="3022" y="0"/>
                  </a:lnTo>
                  <a:close/>
                </a:path>
              </a:pathLst>
            </a:cu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5" name="Google Shape;125;p114"/>
          <p:cNvSpPr txBox="1"/>
          <p:nvPr/>
        </p:nvSpPr>
        <p:spPr>
          <a:xfrm>
            <a:off x="10992544"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chemeClr val="lt1"/>
                </a:solidFill>
                <a:latin typeface="Verdana"/>
                <a:ea typeface="Verdana"/>
                <a:cs typeface="Verdana"/>
                <a:sym typeface="Verdana"/>
              </a:rPr>
              <a:t>Page</a:t>
            </a:r>
            <a:r>
              <a:rPr b="0" i="1" lang="en-US" sz="700" u="none" cap="none" strike="noStrike">
                <a:solidFill>
                  <a:schemeClr val="lt1"/>
                </a:solidFill>
                <a:latin typeface="Verdana"/>
                <a:ea typeface="Verdana"/>
                <a:cs typeface="Verdana"/>
                <a:sym typeface="Verdana"/>
              </a:rPr>
              <a:t> </a:t>
            </a:r>
            <a:fld id="{00000000-1234-1234-1234-123412341234}" type="slidenum">
              <a:rPr b="0" i="1" lang="en-US" sz="700" u="none" cap="none" strike="noStrike">
                <a:solidFill>
                  <a:schemeClr val="lt1"/>
                </a:solidFill>
                <a:latin typeface="Verdana"/>
                <a:ea typeface="Verdana"/>
                <a:cs typeface="Verdana"/>
                <a:sym typeface="Verdana"/>
              </a:rPr>
              <a:t>‹#›</a:t>
            </a:fld>
            <a:endParaRPr b="0" i="1" sz="700" u="none" cap="none" strike="noStrike">
              <a:solidFill>
                <a:schemeClr val="lt1"/>
              </a:solidFill>
              <a:latin typeface="Verdana"/>
              <a:ea typeface="Verdana"/>
              <a:cs typeface="Verdana"/>
              <a:sym typeface="Verdana"/>
            </a:endParaRPr>
          </a:p>
        </p:txBody>
      </p:sp>
      <p:sp>
        <p:nvSpPr>
          <p:cNvPr id="126" name="Google Shape;126;p114"/>
          <p:cNvSpPr txBox="1"/>
          <p:nvPr>
            <p:ph type="title"/>
          </p:nvPr>
        </p:nvSpPr>
        <p:spPr>
          <a:xfrm>
            <a:off x="2438401" y="1702109"/>
            <a:ext cx="7096416" cy="2880319"/>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1"/>
              </a:buClr>
              <a:buSzPts val="3200"/>
              <a:buFont typeface="Calibri"/>
              <a:buNone/>
              <a:defRPr b="1"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14"/>
          <p:cNvSpPr/>
          <p:nvPr/>
        </p:nvSpPr>
        <p:spPr>
          <a:xfrm rot="10800000">
            <a:off x="7916059" y="4939094"/>
            <a:ext cx="3238758" cy="103452"/>
          </a:xfrm>
          <a:custGeom>
            <a:rect b="b" l="l" r="r" t="t"/>
            <a:pathLst>
              <a:path extrusionOk="0" h="261" w="3270">
                <a:moveTo>
                  <a:pt x="249" y="261"/>
                </a:moveTo>
                <a:lnTo>
                  <a:pt x="3270" y="261"/>
                </a:lnTo>
                <a:lnTo>
                  <a:pt x="3022" y="0"/>
                </a:lnTo>
                <a:lnTo>
                  <a:pt x="0" y="0"/>
                </a:lnTo>
                <a:lnTo>
                  <a:pt x="249" y="261"/>
                </a:lnTo>
                <a:close/>
              </a:path>
            </a:pathLst>
          </a:custGeom>
          <a:solidFill>
            <a:srgbClr val="AC000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114"/>
          <p:cNvSpPr/>
          <p:nvPr/>
        </p:nvSpPr>
        <p:spPr>
          <a:xfrm rot="10800000">
            <a:off x="7916059" y="4663249"/>
            <a:ext cx="2984500" cy="263301"/>
          </a:xfrm>
          <a:custGeom>
            <a:rect b="b" l="l" r="r" t="t"/>
            <a:pathLst>
              <a:path extrusionOk="0" h="2098" w="3022">
                <a:moveTo>
                  <a:pt x="3022" y="0"/>
                </a:moveTo>
                <a:lnTo>
                  <a:pt x="0" y="0"/>
                </a:lnTo>
                <a:lnTo>
                  <a:pt x="0" y="2098"/>
                </a:lnTo>
                <a:lnTo>
                  <a:pt x="2165" y="2098"/>
                </a:lnTo>
                <a:lnTo>
                  <a:pt x="3022" y="0"/>
                </a:lnTo>
                <a:close/>
              </a:path>
            </a:pathLst>
          </a:cu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114"/>
          <p:cNvSpPr/>
          <p:nvPr/>
        </p:nvSpPr>
        <p:spPr>
          <a:xfrm>
            <a:off x="-87958" y="0"/>
            <a:ext cx="92737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0" name="Google Shape;130;p114"/>
          <p:cNvPicPr preferRelativeResize="0"/>
          <p:nvPr/>
        </p:nvPicPr>
        <p:blipFill rotWithShape="1">
          <a:blip r:embed="rId3">
            <a:alphaModFix/>
          </a:blip>
          <a:srcRect b="0" l="0" r="0" t="0"/>
          <a:stretch/>
        </p:blipFill>
        <p:spPr>
          <a:xfrm>
            <a:off x="10200456" y="548680"/>
            <a:ext cx="1789144" cy="596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spTree>
      <p:nvGrpSpPr>
        <p:cNvPr id="131" name="Shape 131"/>
        <p:cNvGrpSpPr/>
        <p:nvPr/>
      </p:nvGrpSpPr>
      <p:grpSpPr>
        <a:xfrm>
          <a:off x="0" y="0"/>
          <a:ext cx="0" cy="0"/>
          <a:chOff x="0" y="0"/>
          <a:chExt cx="0" cy="0"/>
        </a:xfrm>
      </p:grpSpPr>
      <p:grpSp>
        <p:nvGrpSpPr>
          <p:cNvPr id="132" name="Google Shape;132;p118"/>
          <p:cNvGrpSpPr/>
          <p:nvPr/>
        </p:nvGrpSpPr>
        <p:grpSpPr>
          <a:xfrm>
            <a:off x="2567608" y="0"/>
            <a:ext cx="9649072" cy="6885384"/>
            <a:chOff x="2567608" y="0"/>
            <a:chExt cx="9649072" cy="6885384"/>
          </a:xfrm>
        </p:grpSpPr>
        <p:pic>
          <p:nvPicPr>
            <p:cNvPr id="133" name="Google Shape;133;p118"/>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134" name="Google Shape;134;p118"/>
            <p:cNvSpPr/>
            <p:nvPr/>
          </p:nvSpPr>
          <p:spPr>
            <a:xfrm>
              <a:off x="2567608" y="764704"/>
              <a:ext cx="9624392" cy="6120680"/>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135" name="Google Shape;135;p118"/>
          <p:cNvPicPr preferRelativeResize="0"/>
          <p:nvPr/>
        </p:nvPicPr>
        <p:blipFill rotWithShape="1">
          <a:blip r:embed="rId3">
            <a:alphaModFix/>
          </a:blip>
          <a:srcRect b="0" l="0" r="0" t="0"/>
          <a:stretch/>
        </p:blipFill>
        <p:spPr>
          <a:xfrm>
            <a:off x="241266" y="6381328"/>
            <a:ext cx="1262863" cy="326542"/>
          </a:xfrm>
          <a:prstGeom prst="rect">
            <a:avLst/>
          </a:prstGeom>
          <a:noFill/>
          <a:ln>
            <a:noFill/>
          </a:ln>
        </p:spPr>
      </p:pic>
      <p:sp>
        <p:nvSpPr>
          <p:cNvPr id="136" name="Google Shape;136;p118"/>
          <p:cNvSpPr/>
          <p:nvPr/>
        </p:nvSpPr>
        <p:spPr>
          <a:xfrm>
            <a:off x="1" y="0"/>
            <a:ext cx="3246967" cy="6858000"/>
          </a:xfrm>
          <a:prstGeom prst="rect">
            <a:avLst/>
          </a:prstGeom>
          <a:solidFill>
            <a:srgbClr val="AC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CONTENT</a:t>
            </a:r>
            <a:endParaRPr b="0" i="0" sz="4000" u="none" cap="none" strike="noStrike">
              <a:solidFill>
                <a:schemeClr val="lt1"/>
              </a:solidFill>
              <a:latin typeface="Arial Black"/>
              <a:ea typeface="Arial Black"/>
              <a:cs typeface="Arial Black"/>
              <a:sym typeface="Arial Black"/>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 General">
  <p:cSld name="Section/Divider - General">
    <p:spTree>
      <p:nvGrpSpPr>
        <p:cNvPr id="137" name="Shape 137"/>
        <p:cNvGrpSpPr/>
        <p:nvPr/>
      </p:nvGrpSpPr>
      <p:grpSpPr>
        <a:xfrm>
          <a:off x="0" y="0"/>
          <a:ext cx="0" cy="0"/>
          <a:chOff x="0" y="0"/>
          <a:chExt cx="0" cy="0"/>
        </a:xfrm>
      </p:grpSpPr>
      <p:grpSp>
        <p:nvGrpSpPr>
          <p:cNvPr id="138" name="Google Shape;138;p119"/>
          <p:cNvGrpSpPr/>
          <p:nvPr/>
        </p:nvGrpSpPr>
        <p:grpSpPr>
          <a:xfrm>
            <a:off x="2567608" y="0"/>
            <a:ext cx="9649072" cy="6885384"/>
            <a:chOff x="2567608" y="0"/>
            <a:chExt cx="9649072" cy="6885384"/>
          </a:xfrm>
        </p:grpSpPr>
        <p:pic>
          <p:nvPicPr>
            <p:cNvPr id="139" name="Google Shape;139;p119"/>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140" name="Google Shape;140;p119"/>
            <p:cNvSpPr/>
            <p:nvPr/>
          </p:nvSpPr>
          <p:spPr>
            <a:xfrm>
              <a:off x="2567608" y="548680"/>
              <a:ext cx="9624392" cy="63367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1" name="Google Shape;141;p119"/>
          <p:cNvSpPr/>
          <p:nvPr/>
        </p:nvSpPr>
        <p:spPr>
          <a:xfrm>
            <a:off x="4223792" y="2531598"/>
            <a:ext cx="7200800" cy="2193546"/>
          </a:xfrm>
          <a:prstGeom prst="round2DiagRect">
            <a:avLst>
              <a:gd fmla="val 38234" name="adj1"/>
              <a:gd fmla="val 0" name="adj2"/>
            </a:avLst>
          </a:prstGeom>
          <a:solidFill>
            <a:srgbClr val="B4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B41A1A"/>
              </a:solidFill>
              <a:latin typeface="Calibri"/>
              <a:ea typeface="Calibri"/>
              <a:cs typeface="Calibri"/>
              <a:sym typeface="Calibri"/>
            </a:endParaRPr>
          </a:p>
        </p:txBody>
      </p:sp>
      <p:pic>
        <p:nvPicPr>
          <p:cNvPr id="142" name="Google Shape;142;p119"/>
          <p:cNvPicPr preferRelativeResize="0"/>
          <p:nvPr/>
        </p:nvPicPr>
        <p:blipFill rotWithShape="1">
          <a:blip r:embed="rId3">
            <a:alphaModFix/>
          </a:blip>
          <a:srcRect b="0" l="0" r="0" t="0"/>
          <a:stretch/>
        </p:blipFill>
        <p:spPr>
          <a:xfrm>
            <a:off x="10200456" y="548680"/>
            <a:ext cx="1789144" cy="596500"/>
          </a:xfrm>
          <a:prstGeom prst="rect">
            <a:avLst/>
          </a:prstGeom>
          <a:noFill/>
          <a:ln>
            <a:noFill/>
          </a:ln>
        </p:spPr>
      </p:pic>
      <p:sp>
        <p:nvSpPr>
          <p:cNvPr id="143" name="Google Shape;143;p119"/>
          <p:cNvSpPr txBox="1"/>
          <p:nvPr>
            <p:ph type="title"/>
          </p:nvPr>
        </p:nvSpPr>
        <p:spPr>
          <a:xfrm>
            <a:off x="5615269" y="2531597"/>
            <a:ext cx="5809323" cy="2193547"/>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p119"/>
          <p:cNvPicPr preferRelativeResize="0"/>
          <p:nvPr/>
        </p:nvPicPr>
        <p:blipFill rotWithShape="1">
          <a:blip r:embed="rId4">
            <a:alphaModFix/>
          </a:blip>
          <a:srcRect b="0" l="0" r="0" t="0"/>
          <a:stretch/>
        </p:blipFill>
        <p:spPr>
          <a:xfrm>
            <a:off x="-24680" y="-6691"/>
            <a:ext cx="5541744" cy="6864691"/>
          </a:xfrm>
          <a:prstGeom prst="rect">
            <a:avLst/>
          </a:prstGeom>
          <a:noFill/>
          <a:ln>
            <a:noFill/>
          </a:ln>
        </p:spPr>
      </p:pic>
      <p:sp>
        <p:nvSpPr>
          <p:cNvPr id="145" name="Google Shape;145;p119"/>
          <p:cNvSpPr/>
          <p:nvPr/>
        </p:nvSpPr>
        <p:spPr>
          <a:xfrm>
            <a:off x="4871864" y="1484784"/>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AC0000"/>
                </a:solidFill>
                <a:latin typeface="Microsoft Yahei"/>
                <a:ea typeface="Microsoft Yahei"/>
                <a:cs typeface="Microsoft Yahei"/>
                <a:sym typeface="Microsoft Yahei"/>
              </a:rPr>
              <a:t>Part</a:t>
            </a:r>
            <a:endParaRPr b="1" i="0" sz="1800" u="none" cap="none" strike="noStrike">
              <a:solidFill>
                <a:srgbClr val="AC0000"/>
              </a:solidFill>
              <a:latin typeface="Microsoft Yahei"/>
              <a:ea typeface="Microsoft Yahei"/>
              <a:cs typeface="Microsoft Yahei"/>
              <a:sym typeface="Microsoft Yahei"/>
            </a:endParaRPr>
          </a:p>
        </p:txBody>
      </p:sp>
      <p:sp>
        <p:nvSpPr>
          <p:cNvPr id="146" name="Google Shape;146;p119"/>
          <p:cNvSpPr txBox="1"/>
          <p:nvPr>
            <p:ph idx="1" type="body"/>
          </p:nvPr>
        </p:nvSpPr>
        <p:spPr>
          <a:xfrm>
            <a:off x="5735960" y="1412776"/>
            <a:ext cx="4251282" cy="8175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760"/>
              </a:spcBef>
              <a:spcAft>
                <a:spcPts val="0"/>
              </a:spcAft>
              <a:buClr>
                <a:srgbClr val="B41A1A"/>
              </a:buClr>
              <a:buSzPts val="8800"/>
              <a:buNone/>
              <a:defRPr b="1" sz="8800">
                <a:solidFill>
                  <a:srgbClr val="B41A1A"/>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 Custom">
  <p:cSld name="Section/Divider - Custom">
    <p:spTree>
      <p:nvGrpSpPr>
        <p:cNvPr id="147" name="Shape 147"/>
        <p:cNvGrpSpPr/>
        <p:nvPr/>
      </p:nvGrpSpPr>
      <p:grpSpPr>
        <a:xfrm>
          <a:off x="0" y="0"/>
          <a:ext cx="0" cy="0"/>
          <a:chOff x="0" y="0"/>
          <a:chExt cx="0" cy="0"/>
        </a:xfrm>
      </p:grpSpPr>
      <p:grpSp>
        <p:nvGrpSpPr>
          <p:cNvPr id="148" name="Google Shape;148;p120"/>
          <p:cNvGrpSpPr/>
          <p:nvPr/>
        </p:nvGrpSpPr>
        <p:grpSpPr>
          <a:xfrm>
            <a:off x="2567608" y="0"/>
            <a:ext cx="9649072" cy="6885384"/>
            <a:chOff x="2567608" y="0"/>
            <a:chExt cx="9649072" cy="6885384"/>
          </a:xfrm>
        </p:grpSpPr>
        <p:pic>
          <p:nvPicPr>
            <p:cNvPr id="149" name="Google Shape;149;p120"/>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150" name="Google Shape;150;p120"/>
            <p:cNvSpPr/>
            <p:nvPr/>
          </p:nvSpPr>
          <p:spPr>
            <a:xfrm>
              <a:off x="2567608" y="548680"/>
              <a:ext cx="9624392" cy="63367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51" name="Google Shape;151;p120"/>
          <p:cNvSpPr/>
          <p:nvPr/>
        </p:nvSpPr>
        <p:spPr>
          <a:xfrm>
            <a:off x="4223792" y="2531598"/>
            <a:ext cx="7200800" cy="2193546"/>
          </a:xfrm>
          <a:prstGeom prst="round2DiagRect">
            <a:avLst>
              <a:gd fmla="val 38234" name="adj1"/>
              <a:gd fmla="val 0" name="adj2"/>
            </a:avLst>
          </a:prstGeom>
          <a:solidFill>
            <a:srgbClr val="B4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152" name="Google Shape;152;p120"/>
          <p:cNvSpPr/>
          <p:nvPr>
            <p:ph idx="2" type="pic"/>
          </p:nvPr>
        </p:nvSpPr>
        <p:spPr>
          <a:xfrm>
            <a:off x="-24680" y="0"/>
            <a:ext cx="5543551" cy="6863013"/>
          </a:xfrm>
          <a:prstGeom prst="rect">
            <a:avLst/>
          </a:prstGeom>
          <a:solidFill>
            <a:schemeClr val="lt1"/>
          </a:solidFill>
          <a:ln>
            <a:noFill/>
          </a:ln>
        </p:spPr>
      </p:sp>
      <p:sp>
        <p:nvSpPr>
          <p:cNvPr id="153" name="Google Shape;153;p120"/>
          <p:cNvSpPr txBox="1"/>
          <p:nvPr>
            <p:ph type="title"/>
          </p:nvPr>
        </p:nvSpPr>
        <p:spPr>
          <a:xfrm>
            <a:off x="5615269" y="2531597"/>
            <a:ext cx="5809323" cy="2193547"/>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4" name="Google Shape;154;p120"/>
          <p:cNvPicPr preferRelativeResize="0"/>
          <p:nvPr/>
        </p:nvPicPr>
        <p:blipFill rotWithShape="1">
          <a:blip r:embed="rId3">
            <a:alphaModFix/>
          </a:blip>
          <a:srcRect b="0" l="0" r="0" t="0"/>
          <a:stretch/>
        </p:blipFill>
        <p:spPr>
          <a:xfrm>
            <a:off x="10200456" y="548680"/>
            <a:ext cx="1789144" cy="596500"/>
          </a:xfrm>
          <a:prstGeom prst="rect">
            <a:avLst/>
          </a:prstGeom>
          <a:noFill/>
          <a:ln>
            <a:noFill/>
          </a:ln>
        </p:spPr>
      </p:pic>
      <p:sp>
        <p:nvSpPr>
          <p:cNvPr id="155" name="Google Shape;155;p120"/>
          <p:cNvSpPr/>
          <p:nvPr/>
        </p:nvSpPr>
        <p:spPr>
          <a:xfrm>
            <a:off x="4871864" y="1484784"/>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AC0000"/>
                </a:solidFill>
                <a:latin typeface="Microsoft Yahei"/>
                <a:ea typeface="Microsoft Yahei"/>
                <a:cs typeface="Microsoft Yahei"/>
                <a:sym typeface="Microsoft Yahei"/>
              </a:rPr>
              <a:t>Part</a:t>
            </a:r>
            <a:endParaRPr b="1" i="0" sz="1800" u="none" cap="none" strike="noStrike">
              <a:solidFill>
                <a:srgbClr val="AC0000"/>
              </a:solidFill>
              <a:latin typeface="Microsoft Yahei"/>
              <a:ea typeface="Microsoft Yahei"/>
              <a:cs typeface="Microsoft Yahei"/>
              <a:sym typeface="Microsoft Yahei"/>
            </a:endParaRPr>
          </a:p>
        </p:txBody>
      </p:sp>
      <p:sp>
        <p:nvSpPr>
          <p:cNvPr id="156" name="Google Shape;156;p120"/>
          <p:cNvSpPr txBox="1"/>
          <p:nvPr>
            <p:ph idx="1" type="body"/>
          </p:nvPr>
        </p:nvSpPr>
        <p:spPr>
          <a:xfrm>
            <a:off x="5735960" y="1412776"/>
            <a:ext cx="4251282" cy="8175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760"/>
              </a:spcBef>
              <a:spcAft>
                <a:spcPts val="0"/>
              </a:spcAft>
              <a:buClr>
                <a:srgbClr val="B41A1A"/>
              </a:buClr>
              <a:buSzPts val="8800"/>
              <a:buNone/>
              <a:defRPr b="1" sz="8800">
                <a:solidFill>
                  <a:srgbClr val="B41A1A"/>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450"/>
                                        <p:tgtEl>
                                          <p:spTgt spid="152"/>
                                        </p:tgtEl>
                                      </p:cBhvr>
                                    </p:animEffect>
                                  </p:childTnLst>
                                </p:cTn>
                              </p:par>
                            </p:childTnLst>
                          </p:cTn>
                        </p:par>
                        <p:par>
                          <p:cTn fill="hold">
                            <p:stCondLst>
                              <p:cond delay="45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 AxMx">
  <p:cSld name="Section/Divider - AxMx">
    <p:spTree>
      <p:nvGrpSpPr>
        <p:cNvPr id="157" name="Shape 157"/>
        <p:cNvGrpSpPr/>
        <p:nvPr/>
      </p:nvGrpSpPr>
      <p:grpSpPr>
        <a:xfrm>
          <a:off x="0" y="0"/>
          <a:ext cx="0" cy="0"/>
          <a:chOff x="0" y="0"/>
          <a:chExt cx="0" cy="0"/>
        </a:xfrm>
      </p:grpSpPr>
      <p:grpSp>
        <p:nvGrpSpPr>
          <p:cNvPr id="158" name="Google Shape;158;p121"/>
          <p:cNvGrpSpPr/>
          <p:nvPr/>
        </p:nvGrpSpPr>
        <p:grpSpPr>
          <a:xfrm>
            <a:off x="2567608" y="0"/>
            <a:ext cx="9649072" cy="6885384"/>
            <a:chOff x="2567608" y="0"/>
            <a:chExt cx="9649072" cy="6885384"/>
          </a:xfrm>
        </p:grpSpPr>
        <p:pic>
          <p:nvPicPr>
            <p:cNvPr id="159" name="Google Shape;159;p121"/>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160" name="Google Shape;160;p121"/>
            <p:cNvSpPr/>
            <p:nvPr/>
          </p:nvSpPr>
          <p:spPr>
            <a:xfrm>
              <a:off x="2567608" y="548680"/>
              <a:ext cx="9624392" cy="63367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1" name="Google Shape;161;p121"/>
          <p:cNvSpPr/>
          <p:nvPr/>
        </p:nvSpPr>
        <p:spPr>
          <a:xfrm>
            <a:off x="4223792" y="2531598"/>
            <a:ext cx="7200800" cy="2193546"/>
          </a:xfrm>
          <a:prstGeom prst="round2DiagRect">
            <a:avLst>
              <a:gd fmla="val 38234" name="adj1"/>
              <a:gd fmla="val 0" name="adj2"/>
            </a:avLst>
          </a:prstGeom>
          <a:solidFill>
            <a:srgbClr val="B4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162" name="Google Shape;162;p121"/>
          <p:cNvSpPr txBox="1"/>
          <p:nvPr>
            <p:ph type="title"/>
          </p:nvPr>
        </p:nvSpPr>
        <p:spPr>
          <a:xfrm>
            <a:off x="5615269" y="2531597"/>
            <a:ext cx="5809323" cy="2193547"/>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3" name="Google Shape;163;p121"/>
          <p:cNvPicPr preferRelativeResize="0"/>
          <p:nvPr/>
        </p:nvPicPr>
        <p:blipFill rotWithShape="1">
          <a:blip r:embed="rId3">
            <a:alphaModFix/>
          </a:blip>
          <a:srcRect b="0" l="0" r="0" t="0"/>
          <a:stretch/>
        </p:blipFill>
        <p:spPr>
          <a:xfrm>
            <a:off x="-24680" y="-6691"/>
            <a:ext cx="5541744" cy="6864691"/>
          </a:xfrm>
          <a:prstGeom prst="rect">
            <a:avLst/>
          </a:prstGeom>
          <a:noFill/>
          <a:ln>
            <a:noFill/>
          </a:ln>
        </p:spPr>
      </p:pic>
      <p:pic>
        <p:nvPicPr>
          <p:cNvPr id="164" name="Google Shape;164;p121"/>
          <p:cNvPicPr preferRelativeResize="0"/>
          <p:nvPr/>
        </p:nvPicPr>
        <p:blipFill rotWithShape="1">
          <a:blip r:embed="rId4">
            <a:alphaModFix/>
          </a:blip>
          <a:srcRect b="0" l="0" r="0" t="0"/>
          <a:stretch/>
        </p:blipFill>
        <p:spPr>
          <a:xfrm>
            <a:off x="10200456" y="548680"/>
            <a:ext cx="1789144" cy="596500"/>
          </a:xfrm>
          <a:prstGeom prst="rect">
            <a:avLst/>
          </a:prstGeom>
          <a:noFill/>
          <a:ln>
            <a:noFill/>
          </a:ln>
        </p:spPr>
      </p:pic>
      <p:pic>
        <p:nvPicPr>
          <p:cNvPr id="165" name="Google Shape;165;p121"/>
          <p:cNvPicPr preferRelativeResize="0"/>
          <p:nvPr/>
        </p:nvPicPr>
        <p:blipFill rotWithShape="1">
          <a:blip r:embed="rId5">
            <a:alphaModFix/>
          </a:blip>
          <a:srcRect b="-6534" l="-6071" r="-9613" t="-9155"/>
          <a:stretch/>
        </p:blipFill>
        <p:spPr>
          <a:xfrm>
            <a:off x="-240704" y="908720"/>
            <a:ext cx="5256584" cy="5086369"/>
          </a:xfrm>
          <a:prstGeom prst="ellipse">
            <a:avLst/>
          </a:prstGeom>
          <a:noFill/>
          <a:ln>
            <a:noFill/>
          </a:ln>
        </p:spPr>
      </p:pic>
      <p:sp>
        <p:nvSpPr>
          <p:cNvPr id="166" name="Google Shape;166;p121"/>
          <p:cNvSpPr/>
          <p:nvPr/>
        </p:nvSpPr>
        <p:spPr>
          <a:xfrm>
            <a:off x="4871864" y="1484784"/>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AC0000"/>
                </a:solidFill>
                <a:latin typeface="Microsoft Yahei"/>
                <a:ea typeface="Microsoft Yahei"/>
                <a:cs typeface="Microsoft Yahei"/>
                <a:sym typeface="Microsoft Yahei"/>
              </a:rPr>
              <a:t>Part</a:t>
            </a:r>
            <a:endParaRPr b="1" i="0" sz="1800" u="none" cap="none" strike="noStrike">
              <a:solidFill>
                <a:srgbClr val="AC0000"/>
              </a:solidFill>
              <a:latin typeface="Microsoft Yahei"/>
              <a:ea typeface="Microsoft Yahei"/>
              <a:cs typeface="Microsoft Yahei"/>
              <a:sym typeface="Microsoft Yahei"/>
            </a:endParaRPr>
          </a:p>
        </p:txBody>
      </p:sp>
      <p:sp>
        <p:nvSpPr>
          <p:cNvPr id="167" name="Google Shape;167;p121"/>
          <p:cNvSpPr txBox="1"/>
          <p:nvPr>
            <p:ph idx="1" type="body"/>
          </p:nvPr>
        </p:nvSpPr>
        <p:spPr>
          <a:xfrm>
            <a:off x="5735960" y="1412776"/>
            <a:ext cx="4251282" cy="8175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760"/>
              </a:spcBef>
              <a:spcAft>
                <a:spcPts val="0"/>
              </a:spcAft>
              <a:buClr>
                <a:srgbClr val="B41A1A"/>
              </a:buClr>
              <a:buSzPts val="8800"/>
              <a:buNone/>
              <a:defRPr b="1" sz="8800">
                <a:solidFill>
                  <a:srgbClr val="B41A1A"/>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White" showMasterSp="0">
  <p:cSld name="1_Blank_White">
    <p:spTree>
      <p:nvGrpSpPr>
        <p:cNvPr id="25" name="Shape 25"/>
        <p:cNvGrpSpPr/>
        <p:nvPr/>
      </p:nvGrpSpPr>
      <p:grpSpPr>
        <a:xfrm>
          <a:off x="0" y="0"/>
          <a:ext cx="0" cy="0"/>
          <a:chOff x="0" y="0"/>
          <a:chExt cx="0" cy="0"/>
        </a:xfrm>
      </p:grpSpPr>
      <p:sp>
        <p:nvSpPr>
          <p:cNvPr id="26" name="Google Shape;26;p105"/>
          <p:cNvSpPr/>
          <p:nvPr/>
        </p:nvSpPr>
        <p:spPr>
          <a:xfrm>
            <a:off x="1" y="0"/>
            <a:ext cx="3246967" cy="6858000"/>
          </a:xfrm>
          <a:prstGeom prst="rect">
            <a:avLst/>
          </a:prstGeom>
          <a:solidFill>
            <a:srgbClr val="AC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Black"/>
              <a:ea typeface="Arial Black"/>
              <a:cs typeface="Arial Black"/>
              <a:sym typeface="Arial Black"/>
            </a:endParaRPr>
          </a:p>
        </p:txBody>
      </p:sp>
      <p:grpSp>
        <p:nvGrpSpPr>
          <p:cNvPr id="27" name="Google Shape;27;p105"/>
          <p:cNvGrpSpPr/>
          <p:nvPr/>
        </p:nvGrpSpPr>
        <p:grpSpPr>
          <a:xfrm>
            <a:off x="3413992" y="-27384"/>
            <a:ext cx="8784976" cy="6885384"/>
            <a:chOff x="3431704" y="0"/>
            <a:chExt cx="8784976" cy="6885384"/>
          </a:xfrm>
        </p:grpSpPr>
        <p:pic>
          <p:nvPicPr>
            <p:cNvPr id="28" name="Google Shape;28;p105"/>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29" name="Google Shape;29;p105"/>
            <p:cNvSpPr/>
            <p:nvPr/>
          </p:nvSpPr>
          <p:spPr>
            <a:xfrm>
              <a:off x="3873044" y="720080"/>
              <a:ext cx="8318956" cy="61653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imHei"/>
                <a:ea typeface="SimHei"/>
                <a:cs typeface="SimHei"/>
                <a:sym typeface="SimHei"/>
              </a:endParaRPr>
            </a:p>
          </p:txBody>
        </p:sp>
      </p:grpSp>
      <p:sp>
        <p:nvSpPr>
          <p:cNvPr id="30" name="Google Shape;30;p105"/>
          <p:cNvSpPr txBox="1"/>
          <p:nvPr/>
        </p:nvSpPr>
        <p:spPr>
          <a:xfrm>
            <a:off x="-45149" y="620688"/>
            <a:ext cx="3250829" cy="7200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5400"/>
              <a:buFont typeface="Arial"/>
              <a:buNone/>
            </a:pPr>
            <a:r>
              <a:rPr b="1" i="0" lang="en-US" sz="5400" u="none" cap="none" strike="noStrike">
                <a:solidFill>
                  <a:schemeClr val="lt1"/>
                </a:solidFill>
                <a:latin typeface="Trebuchet MS"/>
                <a:ea typeface="Trebuchet MS"/>
                <a:cs typeface="Trebuchet MS"/>
                <a:sym typeface="Trebuchet MS"/>
              </a:rPr>
              <a:t>Content</a:t>
            </a:r>
            <a:endParaRPr b="1" i="0" sz="6600" u="none" cap="none" strike="noStrike">
              <a:solidFill>
                <a:schemeClr val="lt1"/>
              </a:solidFill>
              <a:latin typeface="Trebuchet MS"/>
              <a:ea typeface="Trebuchet MS"/>
              <a:cs typeface="Trebuchet MS"/>
              <a:sym typeface="Trebuchet MS"/>
            </a:endParaRPr>
          </a:p>
        </p:txBody>
      </p:sp>
      <p:pic>
        <p:nvPicPr>
          <p:cNvPr id="31" name="Google Shape;31;p105"/>
          <p:cNvPicPr preferRelativeResize="0"/>
          <p:nvPr/>
        </p:nvPicPr>
        <p:blipFill rotWithShape="1">
          <a:blip r:embed="rId3">
            <a:alphaModFix/>
          </a:blip>
          <a:srcRect b="0" l="0" r="0" t="0"/>
          <a:stretch/>
        </p:blipFill>
        <p:spPr>
          <a:xfrm>
            <a:off x="796070" y="6371054"/>
            <a:ext cx="1262863" cy="326542"/>
          </a:xfrm>
          <a:prstGeom prst="rect">
            <a:avLst/>
          </a:prstGeom>
          <a:noFill/>
          <a:ln>
            <a:noFill/>
          </a:ln>
        </p:spPr>
      </p:pic>
      <p:pic>
        <p:nvPicPr>
          <p:cNvPr id="32" name="Google Shape;32;p105"/>
          <p:cNvPicPr preferRelativeResize="0"/>
          <p:nvPr/>
        </p:nvPicPr>
        <p:blipFill rotWithShape="1">
          <a:blip r:embed="rId4">
            <a:alphaModFix/>
          </a:blip>
          <a:srcRect b="0" l="0" r="0" t="0"/>
          <a:stretch/>
        </p:blipFill>
        <p:spPr>
          <a:xfrm>
            <a:off x="10383631" y="311020"/>
            <a:ext cx="1542372" cy="3855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 YESsafe">
  <p:cSld name="Section/Divider - YESsafe">
    <p:spTree>
      <p:nvGrpSpPr>
        <p:cNvPr id="168" name="Shape 168"/>
        <p:cNvGrpSpPr/>
        <p:nvPr/>
      </p:nvGrpSpPr>
      <p:grpSpPr>
        <a:xfrm>
          <a:off x="0" y="0"/>
          <a:ext cx="0" cy="0"/>
          <a:chOff x="0" y="0"/>
          <a:chExt cx="0" cy="0"/>
        </a:xfrm>
      </p:grpSpPr>
      <p:grpSp>
        <p:nvGrpSpPr>
          <p:cNvPr id="169" name="Google Shape;169;p122"/>
          <p:cNvGrpSpPr/>
          <p:nvPr/>
        </p:nvGrpSpPr>
        <p:grpSpPr>
          <a:xfrm>
            <a:off x="2567608" y="0"/>
            <a:ext cx="9649072" cy="6885384"/>
            <a:chOff x="2567608" y="0"/>
            <a:chExt cx="9649072" cy="6885384"/>
          </a:xfrm>
        </p:grpSpPr>
        <p:pic>
          <p:nvPicPr>
            <p:cNvPr id="170" name="Google Shape;170;p122"/>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171" name="Google Shape;171;p122"/>
            <p:cNvSpPr/>
            <p:nvPr/>
          </p:nvSpPr>
          <p:spPr>
            <a:xfrm>
              <a:off x="2567608" y="548680"/>
              <a:ext cx="9624392" cy="63367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2" name="Google Shape;172;p122"/>
          <p:cNvSpPr/>
          <p:nvPr/>
        </p:nvSpPr>
        <p:spPr>
          <a:xfrm>
            <a:off x="4223792" y="2531598"/>
            <a:ext cx="7200800" cy="2193546"/>
          </a:xfrm>
          <a:prstGeom prst="round2DiagRect">
            <a:avLst>
              <a:gd fmla="val 38234" name="adj1"/>
              <a:gd fmla="val 0" name="adj2"/>
            </a:avLst>
          </a:prstGeom>
          <a:solidFill>
            <a:srgbClr val="B4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173" name="Google Shape;173;p122"/>
          <p:cNvSpPr txBox="1"/>
          <p:nvPr>
            <p:ph type="title"/>
          </p:nvPr>
        </p:nvSpPr>
        <p:spPr>
          <a:xfrm>
            <a:off x="5615269" y="2531597"/>
            <a:ext cx="5809323" cy="2193547"/>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4" name="Google Shape;174;p122"/>
          <p:cNvPicPr preferRelativeResize="0"/>
          <p:nvPr/>
        </p:nvPicPr>
        <p:blipFill rotWithShape="1">
          <a:blip r:embed="rId3">
            <a:alphaModFix/>
          </a:blip>
          <a:srcRect b="0" l="0" r="0" t="0"/>
          <a:stretch/>
        </p:blipFill>
        <p:spPr>
          <a:xfrm>
            <a:off x="-13746" y="-6691"/>
            <a:ext cx="5541744" cy="6864691"/>
          </a:xfrm>
          <a:prstGeom prst="rect">
            <a:avLst/>
          </a:prstGeom>
          <a:noFill/>
          <a:ln>
            <a:noFill/>
          </a:ln>
        </p:spPr>
      </p:pic>
      <p:pic>
        <p:nvPicPr>
          <p:cNvPr id="175" name="Google Shape;175;p122"/>
          <p:cNvPicPr preferRelativeResize="0"/>
          <p:nvPr/>
        </p:nvPicPr>
        <p:blipFill rotWithShape="1">
          <a:blip r:embed="rId4">
            <a:alphaModFix/>
          </a:blip>
          <a:srcRect b="0" l="0" r="0" t="0"/>
          <a:stretch/>
        </p:blipFill>
        <p:spPr>
          <a:xfrm>
            <a:off x="10200456" y="548680"/>
            <a:ext cx="1789144" cy="596500"/>
          </a:xfrm>
          <a:prstGeom prst="rect">
            <a:avLst/>
          </a:prstGeom>
          <a:noFill/>
          <a:ln>
            <a:noFill/>
          </a:ln>
        </p:spPr>
      </p:pic>
      <p:grpSp>
        <p:nvGrpSpPr>
          <p:cNvPr id="176" name="Google Shape;176;p122"/>
          <p:cNvGrpSpPr/>
          <p:nvPr/>
        </p:nvGrpSpPr>
        <p:grpSpPr>
          <a:xfrm>
            <a:off x="49125" y="668410"/>
            <a:ext cx="3685436" cy="6189590"/>
            <a:chOff x="1540964" y="658086"/>
            <a:chExt cx="3922296" cy="6211893"/>
          </a:xfrm>
        </p:grpSpPr>
        <p:grpSp>
          <p:nvGrpSpPr>
            <p:cNvPr id="177" name="Google Shape;177;p122"/>
            <p:cNvGrpSpPr/>
            <p:nvPr/>
          </p:nvGrpSpPr>
          <p:grpSpPr>
            <a:xfrm>
              <a:off x="1540964" y="658086"/>
              <a:ext cx="3922296" cy="6211893"/>
              <a:chOff x="1960369" y="716861"/>
              <a:chExt cx="3922296" cy="6211893"/>
            </a:xfrm>
          </p:grpSpPr>
          <p:grpSp>
            <p:nvGrpSpPr>
              <p:cNvPr id="178" name="Google Shape;178;p122"/>
              <p:cNvGrpSpPr/>
              <p:nvPr/>
            </p:nvGrpSpPr>
            <p:grpSpPr>
              <a:xfrm>
                <a:off x="1960369" y="716861"/>
                <a:ext cx="3922296" cy="6211893"/>
                <a:chOff x="1960369" y="716861"/>
                <a:chExt cx="3922296" cy="6211893"/>
              </a:xfrm>
            </p:grpSpPr>
            <p:pic>
              <p:nvPicPr>
                <p:cNvPr id="179" name="Google Shape;179;p122"/>
                <p:cNvPicPr preferRelativeResize="0"/>
                <p:nvPr/>
              </p:nvPicPr>
              <p:blipFill rotWithShape="1">
                <a:blip r:embed="rId5">
                  <a:alphaModFix/>
                </a:blip>
                <a:srcRect b="0" l="0" r="0" t="0"/>
                <a:stretch/>
              </p:blipFill>
              <p:spPr>
                <a:xfrm>
                  <a:off x="1960369" y="716861"/>
                  <a:ext cx="3922296" cy="6211893"/>
                </a:xfrm>
                <a:prstGeom prst="rect">
                  <a:avLst/>
                </a:prstGeom>
                <a:noFill/>
                <a:ln>
                  <a:noFill/>
                </a:ln>
              </p:spPr>
            </p:pic>
            <p:sp>
              <p:nvSpPr>
                <p:cNvPr id="180" name="Google Shape;180;p122"/>
                <p:cNvSpPr/>
                <p:nvPr/>
              </p:nvSpPr>
              <p:spPr>
                <a:xfrm>
                  <a:off x="3213829" y="1422336"/>
                  <a:ext cx="1962547" cy="3465657"/>
                </a:xfrm>
                <a:custGeom>
                  <a:rect b="b" l="l" r="r" t="t"/>
                  <a:pathLst>
                    <a:path extrusionOk="0" h="3465657" w="1962547">
                      <a:moveTo>
                        <a:pt x="0" y="5783"/>
                      </a:moveTo>
                      <a:lnTo>
                        <a:pt x="1962547" y="0"/>
                      </a:lnTo>
                      <a:cubicBezTo>
                        <a:pt x="1957200" y="1128482"/>
                        <a:pt x="1951851" y="2331953"/>
                        <a:pt x="1946504" y="3460435"/>
                      </a:cubicBezTo>
                      <a:lnTo>
                        <a:pt x="5410" y="3465657"/>
                      </a:lnTo>
                      <a:cubicBezTo>
                        <a:pt x="63" y="2337175"/>
                        <a:pt x="5347" y="1134265"/>
                        <a:pt x="0" y="5783"/>
                      </a:cubicBezTo>
                      <a:close/>
                    </a:path>
                  </a:pathLst>
                </a:custGeom>
                <a:solidFill>
                  <a:srgbClr val="FFFFFF">
                    <a:alpha val="8784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1" name="Google Shape;181;p122"/>
              <p:cNvGrpSpPr/>
              <p:nvPr/>
            </p:nvGrpSpPr>
            <p:grpSpPr>
              <a:xfrm>
                <a:off x="3337702" y="2201079"/>
                <a:ext cx="1700928" cy="1682637"/>
                <a:chOff x="1905487" y="2304359"/>
                <a:chExt cx="1154215" cy="1141803"/>
              </a:xfrm>
            </p:grpSpPr>
            <p:grpSp>
              <p:nvGrpSpPr>
                <p:cNvPr id="182" name="Google Shape;182;p122"/>
                <p:cNvGrpSpPr/>
                <p:nvPr/>
              </p:nvGrpSpPr>
              <p:grpSpPr>
                <a:xfrm>
                  <a:off x="1905487" y="2304359"/>
                  <a:ext cx="1154215" cy="1141803"/>
                  <a:chOff x="1893455" y="2340453"/>
                  <a:chExt cx="1154215" cy="1141803"/>
                </a:xfrm>
              </p:grpSpPr>
              <p:grpSp>
                <p:nvGrpSpPr>
                  <p:cNvPr id="183" name="Google Shape;183;p122"/>
                  <p:cNvGrpSpPr/>
                  <p:nvPr/>
                </p:nvGrpSpPr>
                <p:grpSpPr>
                  <a:xfrm>
                    <a:off x="1893455" y="2340453"/>
                    <a:ext cx="1154215" cy="412082"/>
                    <a:chOff x="1845329" y="2263133"/>
                    <a:chExt cx="1154215" cy="412082"/>
                  </a:xfrm>
                </p:grpSpPr>
                <p:sp>
                  <p:nvSpPr>
                    <p:cNvPr id="184" name="Google Shape;184;p122"/>
                    <p:cNvSpPr/>
                    <p:nvPr/>
                  </p:nvSpPr>
                  <p:spPr>
                    <a:xfrm>
                      <a:off x="1845329"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122"/>
                    <p:cNvSpPr/>
                    <p:nvPr/>
                  </p:nvSpPr>
                  <p:spPr>
                    <a:xfrm flipH="1">
                      <a:off x="2615506"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22"/>
                  <p:cNvGrpSpPr/>
                  <p:nvPr/>
                </p:nvGrpSpPr>
                <p:grpSpPr>
                  <a:xfrm rot="10800000">
                    <a:off x="1893455" y="3070174"/>
                    <a:ext cx="1154215" cy="412082"/>
                    <a:chOff x="1845329" y="2263133"/>
                    <a:chExt cx="1154215" cy="412082"/>
                  </a:xfrm>
                </p:grpSpPr>
                <p:sp>
                  <p:nvSpPr>
                    <p:cNvPr id="187" name="Google Shape;187;p122"/>
                    <p:cNvSpPr/>
                    <p:nvPr/>
                  </p:nvSpPr>
                  <p:spPr>
                    <a:xfrm>
                      <a:off x="1845329"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122"/>
                    <p:cNvSpPr/>
                    <p:nvPr/>
                  </p:nvSpPr>
                  <p:spPr>
                    <a:xfrm flipH="1">
                      <a:off x="2615506"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189" name="Google Shape;189;p122"/>
                <p:cNvGrpSpPr/>
                <p:nvPr/>
              </p:nvGrpSpPr>
              <p:grpSpPr>
                <a:xfrm>
                  <a:off x="2019803" y="2604095"/>
                  <a:ext cx="967598" cy="635900"/>
                  <a:chOff x="2031835" y="2640191"/>
                  <a:chExt cx="967598" cy="635900"/>
                </a:xfrm>
              </p:grpSpPr>
              <p:pic>
                <p:nvPicPr>
                  <p:cNvPr id="190" name="Google Shape;190;p122"/>
                  <p:cNvPicPr preferRelativeResize="0"/>
                  <p:nvPr/>
                </p:nvPicPr>
                <p:blipFill rotWithShape="1">
                  <a:blip r:embed="rId6">
                    <a:alphaModFix/>
                  </a:blip>
                  <a:srcRect b="0" l="0" r="0" t="0"/>
                  <a:stretch/>
                </p:blipFill>
                <p:spPr>
                  <a:xfrm>
                    <a:off x="2035360" y="2640191"/>
                    <a:ext cx="290819" cy="266968"/>
                  </a:xfrm>
                  <a:prstGeom prst="rect">
                    <a:avLst/>
                  </a:prstGeom>
                  <a:noFill/>
                  <a:ln>
                    <a:noFill/>
                  </a:ln>
                </p:spPr>
              </p:pic>
              <p:pic>
                <p:nvPicPr>
                  <p:cNvPr descr="Image result for rfid tag picture" id="191" name="Google Shape;191;p122"/>
                  <p:cNvPicPr preferRelativeResize="0"/>
                  <p:nvPr/>
                </p:nvPicPr>
                <p:blipFill rotWithShape="1">
                  <a:blip r:embed="rId7">
                    <a:alphaModFix/>
                  </a:blip>
                  <a:srcRect b="0" l="0" r="0" t="0"/>
                  <a:stretch/>
                </p:blipFill>
                <p:spPr>
                  <a:xfrm>
                    <a:off x="2369884" y="2650076"/>
                    <a:ext cx="305779" cy="269420"/>
                  </a:xfrm>
                  <a:prstGeom prst="rect">
                    <a:avLst/>
                  </a:prstGeom>
                  <a:noFill/>
                  <a:ln>
                    <a:noFill/>
                  </a:ln>
                </p:spPr>
              </p:pic>
              <p:pic>
                <p:nvPicPr>
                  <p:cNvPr id="192" name="Google Shape;192;p122"/>
                  <p:cNvPicPr preferRelativeResize="0"/>
                  <p:nvPr/>
                </p:nvPicPr>
                <p:blipFill rotWithShape="1">
                  <a:blip r:embed="rId8">
                    <a:alphaModFix/>
                  </a:blip>
                  <a:srcRect b="0" l="0" r="0" t="0"/>
                  <a:stretch/>
                </p:blipFill>
                <p:spPr>
                  <a:xfrm>
                    <a:off x="2031835" y="2998906"/>
                    <a:ext cx="928797" cy="277185"/>
                  </a:xfrm>
                  <a:prstGeom prst="rect">
                    <a:avLst/>
                  </a:prstGeom>
                  <a:noFill/>
                  <a:ln>
                    <a:noFill/>
                  </a:ln>
                </p:spPr>
              </p:pic>
              <p:pic>
                <p:nvPicPr>
                  <p:cNvPr id="193" name="Google Shape;193;p122"/>
                  <p:cNvPicPr preferRelativeResize="0"/>
                  <p:nvPr/>
                </p:nvPicPr>
                <p:blipFill rotWithShape="1">
                  <a:blip r:embed="rId9">
                    <a:alphaModFix/>
                  </a:blip>
                  <a:srcRect b="0" l="0" r="0" t="0"/>
                  <a:stretch/>
                </p:blipFill>
                <p:spPr>
                  <a:xfrm>
                    <a:off x="2727004" y="2662734"/>
                    <a:ext cx="272429" cy="230461"/>
                  </a:xfrm>
                  <a:prstGeom prst="rect">
                    <a:avLst/>
                  </a:prstGeom>
                  <a:noFill/>
                  <a:ln>
                    <a:noFill/>
                  </a:ln>
                </p:spPr>
              </p:pic>
            </p:grpSp>
            <p:sp>
              <p:nvSpPr>
                <p:cNvPr id="194" name="Google Shape;194;p122"/>
                <p:cNvSpPr/>
                <p:nvPr/>
              </p:nvSpPr>
              <p:spPr>
                <a:xfrm>
                  <a:off x="1905487" y="2886690"/>
                  <a:ext cx="1154215" cy="45719"/>
                </a:xfrm>
                <a:prstGeom prst="rect">
                  <a:avLst/>
                </a:prstGeom>
                <a:gradFill>
                  <a:gsLst>
                    <a:gs pos="0">
                      <a:srgbClr val="366092"/>
                    </a:gs>
                    <a:gs pos="50000">
                      <a:srgbClr val="93B3D7"/>
                    </a:gs>
                    <a:gs pos="81000">
                      <a:srgbClr val="E0E8F4"/>
                    </a:gs>
                    <a:gs pos="99115">
                      <a:srgbClr val="FFFFFF">
                        <a:alpha val="28627"/>
                      </a:srgbClr>
                    </a:gs>
                    <a:gs pos="100000">
                      <a:srgbClr val="FFFFFF">
                        <a:alpha val="2862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5" name="Google Shape;195;p122"/>
              <p:cNvSpPr txBox="1"/>
              <p:nvPr/>
            </p:nvSpPr>
            <p:spPr>
              <a:xfrm>
                <a:off x="3215990" y="4033545"/>
                <a:ext cx="190414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Brand Protection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Solution</a:t>
                </a:r>
                <a:endParaRPr b="0" i="0" sz="1400" u="none" cap="none" strike="noStrike">
                  <a:solidFill>
                    <a:srgbClr val="000000"/>
                  </a:solidFill>
                  <a:latin typeface="Arial"/>
                  <a:ea typeface="Arial"/>
                  <a:cs typeface="Arial"/>
                  <a:sym typeface="Arial"/>
                </a:endParaRPr>
              </a:p>
            </p:txBody>
          </p:sp>
        </p:grpSp>
        <p:pic>
          <p:nvPicPr>
            <p:cNvPr id="196" name="Google Shape;196;p122"/>
            <p:cNvPicPr preferRelativeResize="0"/>
            <p:nvPr/>
          </p:nvPicPr>
          <p:blipFill rotWithShape="1">
            <a:blip r:embed="rId10">
              <a:alphaModFix/>
            </a:blip>
            <a:srcRect b="0" l="0" r="0" t="0"/>
            <a:stretch/>
          </p:blipFill>
          <p:spPr>
            <a:xfrm>
              <a:off x="2804473" y="1350351"/>
              <a:ext cx="1956862" cy="3478867"/>
            </a:xfrm>
            <a:prstGeom prst="rect">
              <a:avLst/>
            </a:prstGeom>
            <a:noFill/>
            <a:ln>
              <a:noFill/>
            </a:ln>
          </p:spPr>
        </p:pic>
      </p:grpSp>
      <p:sp>
        <p:nvSpPr>
          <p:cNvPr id="197" name="Google Shape;197;p122"/>
          <p:cNvSpPr/>
          <p:nvPr/>
        </p:nvSpPr>
        <p:spPr>
          <a:xfrm>
            <a:off x="4871864" y="1484784"/>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AC0000"/>
                </a:solidFill>
                <a:latin typeface="Microsoft Yahei"/>
                <a:ea typeface="Microsoft Yahei"/>
                <a:cs typeface="Microsoft Yahei"/>
                <a:sym typeface="Microsoft Yahei"/>
              </a:rPr>
              <a:t>Part</a:t>
            </a:r>
            <a:endParaRPr b="1" i="0" sz="1800" u="none" cap="none" strike="noStrike">
              <a:solidFill>
                <a:srgbClr val="AC0000"/>
              </a:solidFill>
              <a:latin typeface="Microsoft Yahei"/>
              <a:ea typeface="Microsoft Yahei"/>
              <a:cs typeface="Microsoft Yahei"/>
              <a:sym typeface="Microsoft Yahei"/>
            </a:endParaRPr>
          </a:p>
        </p:txBody>
      </p:sp>
      <p:sp>
        <p:nvSpPr>
          <p:cNvPr id="198" name="Google Shape;198;p122"/>
          <p:cNvSpPr txBox="1"/>
          <p:nvPr>
            <p:ph idx="1" type="body"/>
          </p:nvPr>
        </p:nvSpPr>
        <p:spPr>
          <a:xfrm>
            <a:off x="5735960" y="1412776"/>
            <a:ext cx="4251282" cy="8175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760"/>
              </a:spcBef>
              <a:spcAft>
                <a:spcPts val="0"/>
              </a:spcAft>
              <a:buClr>
                <a:srgbClr val="B41A1A"/>
              </a:buClr>
              <a:buSzPts val="8800"/>
              <a:buNone/>
              <a:defRPr b="1" sz="8800">
                <a:solidFill>
                  <a:srgbClr val="B41A1A"/>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 AxR">
  <p:cSld name="Section/Divider - AxR">
    <p:spTree>
      <p:nvGrpSpPr>
        <p:cNvPr id="199" name="Shape 199"/>
        <p:cNvGrpSpPr/>
        <p:nvPr/>
      </p:nvGrpSpPr>
      <p:grpSpPr>
        <a:xfrm>
          <a:off x="0" y="0"/>
          <a:ext cx="0" cy="0"/>
          <a:chOff x="0" y="0"/>
          <a:chExt cx="0" cy="0"/>
        </a:xfrm>
      </p:grpSpPr>
      <p:grpSp>
        <p:nvGrpSpPr>
          <p:cNvPr id="200" name="Google Shape;200;p123"/>
          <p:cNvGrpSpPr/>
          <p:nvPr/>
        </p:nvGrpSpPr>
        <p:grpSpPr>
          <a:xfrm>
            <a:off x="2567608" y="0"/>
            <a:ext cx="9649072" cy="6885384"/>
            <a:chOff x="2567608" y="0"/>
            <a:chExt cx="9649072" cy="6885384"/>
          </a:xfrm>
        </p:grpSpPr>
        <p:pic>
          <p:nvPicPr>
            <p:cNvPr id="201" name="Google Shape;201;p123"/>
            <p:cNvPicPr preferRelativeResize="0"/>
            <p:nvPr/>
          </p:nvPicPr>
          <p:blipFill rotWithShape="1">
            <a:blip r:embed="rId2">
              <a:alphaModFix/>
            </a:blip>
            <a:srcRect b="0" l="0" r="0" t="0"/>
            <a:stretch/>
          </p:blipFill>
          <p:spPr>
            <a:xfrm rot="10800000">
              <a:off x="3431704" y="0"/>
              <a:ext cx="8784976" cy="6858000"/>
            </a:xfrm>
            <a:prstGeom prst="rect">
              <a:avLst/>
            </a:prstGeom>
            <a:noFill/>
            <a:ln>
              <a:noFill/>
            </a:ln>
          </p:spPr>
        </p:pic>
        <p:sp>
          <p:nvSpPr>
            <p:cNvPr id="202" name="Google Shape;202;p123"/>
            <p:cNvSpPr/>
            <p:nvPr/>
          </p:nvSpPr>
          <p:spPr>
            <a:xfrm>
              <a:off x="2567608" y="548680"/>
              <a:ext cx="9624392" cy="6336704"/>
            </a:xfrm>
            <a:prstGeom prst="rect">
              <a:avLst/>
            </a:prstGeom>
            <a:solidFill>
              <a:srgbClr val="FFFFFF">
                <a:alpha val="3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03" name="Google Shape;203;p123"/>
          <p:cNvSpPr/>
          <p:nvPr/>
        </p:nvSpPr>
        <p:spPr>
          <a:xfrm>
            <a:off x="4223792" y="2531598"/>
            <a:ext cx="7200800" cy="2193546"/>
          </a:xfrm>
          <a:prstGeom prst="round2DiagRect">
            <a:avLst>
              <a:gd fmla="val 38234" name="adj1"/>
              <a:gd fmla="val 0" name="adj2"/>
            </a:avLst>
          </a:prstGeom>
          <a:solidFill>
            <a:srgbClr val="B4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pic>
        <p:nvPicPr>
          <p:cNvPr id="204" name="Google Shape;204;p123"/>
          <p:cNvPicPr preferRelativeResize="0"/>
          <p:nvPr/>
        </p:nvPicPr>
        <p:blipFill rotWithShape="1">
          <a:blip r:embed="rId3">
            <a:alphaModFix/>
          </a:blip>
          <a:srcRect b="0" l="0" r="0" t="0"/>
          <a:stretch/>
        </p:blipFill>
        <p:spPr>
          <a:xfrm>
            <a:off x="-24680" y="-3346"/>
            <a:ext cx="5541744" cy="6864691"/>
          </a:xfrm>
          <a:prstGeom prst="rect">
            <a:avLst/>
          </a:prstGeom>
          <a:noFill/>
          <a:ln>
            <a:noFill/>
          </a:ln>
        </p:spPr>
      </p:pic>
      <p:pic>
        <p:nvPicPr>
          <p:cNvPr id="205" name="Google Shape;205;p123"/>
          <p:cNvPicPr preferRelativeResize="0"/>
          <p:nvPr/>
        </p:nvPicPr>
        <p:blipFill rotWithShape="1">
          <a:blip r:embed="rId4">
            <a:alphaModFix/>
          </a:blip>
          <a:srcRect b="0" l="0" r="0" t="0"/>
          <a:stretch/>
        </p:blipFill>
        <p:spPr>
          <a:xfrm>
            <a:off x="10200456" y="548680"/>
            <a:ext cx="1789144" cy="596500"/>
          </a:xfrm>
          <a:prstGeom prst="rect">
            <a:avLst/>
          </a:prstGeom>
          <a:noFill/>
          <a:ln>
            <a:noFill/>
          </a:ln>
        </p:spPr>
      </p:pic>
      <p:grpSp>
        <p:nvGrpSpPr>
          <p:cNvPr id="206" name="Google Shape;206;p123"/>
          <p:cNvGrpSpPr/>
          <p:nvPr/>
        </p:nvGrpSpPr>
        <p:grpSpPr>
          <a:xfrm>
            <a:off x="12166" y="626895"/>
            <a:ext cx="3934427" cy="6231105"/>
            <a:chOff x="1960369" y="716861"/>
            <a:chExt cx="3922296" cy="6211893"/>
          </a:xfrm>
        </p:grpSpPr>
        <p:grpSp>
          <p:nvGrpSpPr>
            <p:cNvPr id="207" name="Google Shape;207;p123"/>
            <p:cNvGrpSpPr/>
            <p:nvPr/>
          </p:nvGrpSpPr>
          <p:grpSpPr>
            <a:xfrm>
              <a:off x="1960369" y="716861"/>
              <a:ext cx="3922296" cy="6211893"/>
              <a:chOff x="1960369" y="716861"/>
              <a:chExt cx="3922296" cy="6211893"/>
            </a:xfrm>
          </p:grpSpPr>
          <p:pic>
            <p:nvPicPr>
              <p:cNvPr id="208" name="Google Shape;208;p123"/>
              <p:cNvPicPr preferRelativeResize="0"/>
              <p:nvPr/>
            </p:nvPicPr>
            <p:blipFill rotWithShape="1">
              <a:blip r:embed="rId5">
                <a:alphaModFix/>
              </a:blip>
              <a:srcRect b="0" l="0" r="0" t="0"/>
              <a:stretch/>
            </p:blipFill>
            <p:spPr>
              <a:xfrm>
                <a:off x="1960369" y="716861"/>
                <a:ext cx="3922296" cy="6211893"/>
              </a:xfrm>
              <a:prstGeom prst="rect">
                <a:avLst/>
              </a:prstGeom>
              <a:noFill/>
              <a:ln>
                <a:noFill/>
              </a:ln>
            </p:spPr>
          </p:pic>
          <p:sp>
            <p:nvSpPr>
              <p:cNvPr id="209" name="Google Shape;209;p123"/>
              <p:cNvSpPr/>
              <p:nvPr/>
            </p:nvSpPr>
            <p:spPr>
              <a:xfrm>
                <a:off x="3213829" y="1422336"/>
                <a:ext cx="1962547" cy="3465657"/>
              </a:xfrm>
              <a:custGeom>
                <a:rect b="b" l="l" r="r" t="t"/>
                <a:pathLst>
                  <a:path extrusionOk="0" h="3465657" w="1962547">
                    <a:moveTo>
                      <a:pt x="0" y="5783"/>
                    </a:moveTo>
                    <a:lnTo>
                      <a:pt x="1962547" y="0"/>
                    </a:lnTo>
                    <a:cubicBezTo>
                      <a:pt x="1957200" y="1128482"/>
                      <a:pt x="1951851" y="2331953"/>
                      <a:pt x="1946504" y="3460435"/>
                    </a:cubicBezTo>
                    <a:lnTo>
                      <a:pt x="5410" y="3465657"/>
                    </a:lnTo>
                    <a:cubicBezTo>
                      <a:pt x="63" y="2337175"/>
                      <a:pt x="5347" y="1134265"/>
                      <a:pt x="0" y="5783"/>
                    </a:cubicBezTo>
                    <a:close/>
                  </a:path>
                </a:pathLst>
              </a:custGeom>
              <a:solidFill>
                <a:srgbClr val="FFFFFF">
                  <a:alpha val="8784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10" name="Google Shape;210;p123"/>
            <p:cNvGrpSpPr/>
            <p:nvPr/>
          </p:nvGrpSpPr>
          <p:grpSpPr>
            <a:xfrm>
              <a:off x="3380857" y="2146392"/>
              <a:ext cx="1700929" cy="1400816"/>
              <a:chOff x="1934770" y="2267252"/>
              <a:chExt cx="1154215" cy="950566"/>
            </a:xfrm>
          </p:grpSpPr>
          <p:grpSp>
            <p:nvGrpSpPr>
              <p:cNvPr id="211" name="Google Shape;211;p123"/>
              <p:cNvGrpSpPr/>
              <p:nvPr/>
            </p:nvGrpSpPr>
            <p:grpSpPr>
              <a:xfrm>
                <a:off x="1934770" y="2267252"/>
                <a:ext cx="1154215" cy="950566"/>
                <a:chOff x="1922738" y="2303346"/>
                <a:chExt cx="1154215" cy="950566"/>
              </a:xfrm>
            </p:grpSpPr>
            <p:grpSp>
              <p:nvGrpSpPr>
                <p:cNvPr id="212" name="Google Shape;212;p123"/>
                <p:cNvGrpSpPr/>
                <p:nvPr/>
              </p:nvGrpSpPr>
              <p:grpSpPr>
                <a:xfrm>
                  <a:off x="1933112" y="2303346"/>
                  <a:ext cx="1132707" cy="415001"/>
                  <a:chOff x="1884986" y="2226026"/>
                  <a:chExt cx="1132707" cy="415001"/>
                </a:xfrm>
              </p:grpSpPr>
              <p:sp>
                <p:nvSpPr>
                  <p:cNvPr id="213" name="Google Shape;213;p123"/>
                  <p:cNvSpPr/>
                  <p:nvPr/>
                </p:nvSpPr>
                <p:spPr>
                  <a:xfrm>
                    <a:off x="1884986" y="2226026"/>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123"/>
                  <p:cNvSpPr/>
                  <p:nvPr/>
                </p:nvSpPr>
                <p:spPr>
                  <a:xfrm flipH="1">
                    <a:off x="2633655" y="2228945"/>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23"/>
                <p:cNvGrpSpPr/>
                <p:nvPr/>
              </p:nvGrpSpPr>
              <p:grpSpPr>
                <a:xfrm rot="10800000">
                  <a:off x="1922738" y="2828657"/>
                  <a:ext cx="1154215" cy="425255"/>
                  <a:chOff x="1816046" y="2491477"/>
                  <a:chExt cx="1154215" cy="425255"/>
                </a:xfrm>
              </p:grpSpPr>
              <p:sp>
                <p:nvSpPr>
                  <p:cNvPr id="216" name="Google Shape;216;p123"/>
                  <p:cNvSpPr/>
                  <p:nvPr/>
                </p:nvSpPr>
                <p:spPr>
                  <a:xfrm>
                    <a:off x="1816046" y="2504650"/>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123"/>
                  <p:cNvSpPr/>
                  <p:nvPr/>
                </p:nvSpPr>
                <p:spPr>
                  <a:xfrm flipH="1">
                    <a:off x="2586223" y="2491477"/>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18" name="Google Shape;218;p123"/>
              <p:cNvGrpSpPr/>
              <p:nvPr/>
            </p:nvGrpSpPr>
            <p:grpSpPr>
              <a:xfrm>
                <a:off x="2049087" y="2430057"/>
                <a:ext cx="967597" cy="635902"/>
                <a:chOff x="2061119" y="2466153"/>
                <a:chExt cx="967597" cy="635902"/>
              </a:xfrm>
            </p:grpSpPr>
            <p:pic>
              <p:nvPicPr>
                <p:cNvPr id="219" name="Google Shape;219;p123"/>
                <p:cNvPicPr preferRelativeResize="0"/>
                <p:nvPr/>
              </p:nvPicPr>
              <p:blipFill rotWithShape="1">
                <a:blip r:embed="rId6">
                  <a:alphaModFix/>
                </a:blip>
                <a:srcRect b="0" l="0" r="0" t="0"/>
                <a:stretch/>
              </p:blipFill>
              <p:spPr>
                <a:xfrm>
                  <a:off x="2064643" y="2466153"/>
                  <a:ext cx="290819" cy="266968"/>
                </a:xfrm>
                <a:prstGeom prst="rect">
                  <a:avLst/>
                </a:prstGeom>
                <a:noFill/>
                <a:ln>
                  <a:noFill/>
                </a:ln>
              </p:spPr>
            </p:pic>
            <p:pic>
              <p:nvPicPr>
                <p:cNvPr descr="Image result for rfid tag picture" id="220" name="Google Shape;220;p123"/>
                <p:cNvPicPr preferRelativeResize="0"/>
                <p:nvPr/>
              </p:nvPicPr>
              <p:blipFill rotWithShape="1">
                <a:blip r:embed="rId7">
                  <a:alphaModFix/>
                </a:blip>
                <a:srcRect b="0" l="0" r="0" t="0"/>
                <a:stretch/>
              </p:blipFill>
              <p:spPr>
                <a:xfrm>
                  <a:off x="2399167" y="2476039"/>
                  <a:ext cx="305779" cy="269420"/>
                </a:xfrm>
                <a:prstGeom prst="rect">
                  <a:avLst/>
                </a:prstGeom>
                <a:noFill/>
                <a:ln>
                  <a:noFill/>
                </a:ln>
              </p:spPr>
            </p:pic>
            <p:pic>
              <p:nvPicPr>
                <p:cNvPr id="221" name="Google Shape;221;p123"/>
                <p:cNvPicPr preferRelativeResize="0"/>
                <p:nvPr/>
              </p:nvPicPr>
              <p:blipFill rotWithShape="1">
                <a:blip r:embed="rId8">
                  <a:alphaModFix/>
                </a:blip>
                <a:srcRect b="0" l="0" r="0" t="0"/>
                <a:stretch/>
              </p:blipFill>
              <p:spPr>
                <a:xfrm>
                  <a:off x="2061119" y="2824870"/>
                  <a:ext cx="928797" cy="277185"/>
                </a:xfrm>
                <a:prstGeom prst="rect">
                  <a:avLst/>
                </a:prstGeom>
                <a:noFill/>
                <a:ln>
                  <a:noFill/>
                </a:ln>
              </p:spPr>
            </p:pic>
            <p:pic>
              <p:nvPicPr>
                <p:cNvPr id="222" name="Google Shape;222;p123"/>
                <p:cNvPicPr preferRelativeResize="0"/>
                <p:nvPr/>
              </p:nvPicPr>
              <p:blipFill rotWithShape="1">
                <a:blip r:embed="rId9">
                  <a:alphaModFix/>
                </a:blip>
                <a:srcRect b="0" l="0" r="0" t="0"/>
                <a:stretch/>
              </p:blipFill>
              <p:spPr>
                <a:xfrm>
                  <a:off x="2756287" y="2488696"/>
                  <a:ext cx="272429" cy="230461"/>
                </a:xfrm>
                <a:prstGeom prst="rect">
                  <a:avLst/>
                </a:prstGeom>
                <a:noFill/>
                <a:ln>
                  <a:noFill/>
                </a:ln>
              </p:spPr>
            </p:pic>
          </p:grpSp>
          <p:sp>
            <p:nvSpPr>
              <p:cNvPr id="223" name="Google Shape;223;p123"/>
              <p:cNvSpPr/>
              <p:nvPr/>
            </p:nvSpPr>
            <p:spPr>
              <a:xfrm>
                <a:off x="1934770" y="2712653"/>
                <a:ext cx="1154215" cy="45719"/>
              </a:xfrm>
              <a:prstGeom prst="rect">
                <a:avLst/>
              </a:prstGeom>
              <a:gradFill>
                <a:gsLst>
                  <a:gs pos="0">
                    <a:srgbClr val="366092"/>
                  </a:gs>
                  <a:gs pos="50000">
                    <a:srgbClr val="93B3D7"/>
                  </a:gs>
                  <a:gs pos="81000">
                    <a:srgbClr val="E0E8F4"/>
                  </a:gs>
                  <a:gs pos="99115">
                    <a:srgbClr val="FFFFFF">
                      <a:alpha val="28627"/>
                    </a:srgbClr>
                  </a:gs>
                  <a:gs pos="100000">
                    <a:srgbClr val="FFFFFF">
                      <a:alpha val="2862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4" name="Google Shape;224;p123"/>
            <p:cNvSpPr txBox="1"/>
            <p:nvPr/>
          </p:nvSpPr>
          <p:spPr>
            <a:xfrm>
              <a:off x="3046527" y="3584113"/>
              <a:ext cx="2297151" cy="10738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Brand Protection, Counterfeit Detection, Track-n-Trace &amp; Data Analytics</a:t>
              </a:r>
              <a:endParaRPr b="1" i="0" sz="1600" u="none" cap="none" strike="noStrike">
                <a:solidFill>
                  <a:schemeClr val="dk1"/>
                </a:solidFill>
                <a:latin typeface="Calibri"/>
                <a:ea typeface="Calibri"/>
                <a:cs typeface="Calibri"/>
                <a:sym typeface="Calibri"/>
              </a:endParaRPr>
            </a:p>
          </p:txBody>
        </p:sp>
      </p:grpSp>
      <p:pic>
        <p:nvPicPr>
          <p:cNvPr descr="C:\Users\alexc\Desktop\AccessRead_logo.png" id="225" name="Google Shape;225;p123"/>
          <p:cNvPicPr preferRelativeResize="0"/>
          <p:nvPr/>
        </p:nvPicPr>
        <p:blipFill rotWithShape="1">
          <a:blip r:embed="rId10">
            <a:alphaModFix/>
          </a:blip>
          <a:srcRect b="0" l="0" r="0" t="0"/>
          <a:stretch/>
        </p:blipFill>
        <p:spPr>
          <a:xfrm>
            <a:off x="1606033" y="1535687"/>
            <a:ext cx="1270443" cy="320152"/>
          </a:xfrm>
          <a:prstGeom prst="rect">
            <a:avLst/>
          </a:prstGeom>
          <a:noFill/>
          <a:ln>
            <a:noFill/>
          </a:ln>
        </p:spPr>
      </p:pic>
      <p:sp>
        <p:nvSpPr>
          <p:cNvPr id="226" name="Google Shape;226;p123"/>
          <p:cNvSpPr txBox="1"/>
          <p:nvPr>
            <p:ph type="title"/>
          </p:nvPr>
        </p:nvSpPr>
        <p:spPr>
          <a:xfrm>
            <a:off x="5603365" y="2529890"/>
            <a:ext cx="5821227" cy="2195253"/>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123"/>
          <p:cNvSpPr/>
          <p:nvPr/>
        </p:nvSpPr>
        <p:spPr>
          <a:xfrm>
            <a:off x="4871864" y="1484784"/>
            <a:ext cx="773349" cy="4770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AC0000"/>
                </a:solidFill>
                <a:latin typeface="Microsoft Yahei"/>
                <a:ea typeface="Microsoft Yahei"/>
                <a:cs typeface="Microsoft Yahei"/>
                <a:sym typeface="Microsoft Yahei"/>
              </a:rPr>
              <a:t>Part</a:t>
            </a:r>
            <a:endParaRPr b="1" i="0" sz="1800" u="none" cap="none" strike="noStrike">
              <a:solidFill>
                <a:srgbClr val="AC0000"/>
              </a:solidFill>
              <a:latin typeface="Microsoft Yahei"/>
              <a:ea typeface="Microsoft Yahei"/>
              <a:cs typeface="Microsoft Yahei"/>
              <a:sym typeface="Microsoft Yahei"/>
            </a:endParaRPr>
          </a:p>
        </p:txBody>
      </p:sp>
      <p:sp>
        <p:nvSpPr>
          <p:cNvPr id="228" name="Google Shape;228;p123"/>
          <p:cNvSpPr txBox="1"/>
          <p:nvPr>
            <p:ph idx="1" type="body"/>
          </p:nvPr>
        </p:nvSpPr>
        <p:spPr>
          <a:xfrm>
            <a:off x="5793562" y="1427448"/>
            <a:ext cx="4251282" cy="8175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760"/>
              </a:spcBef>
              <a:spcAft>
                <a:spcPts val="0"/>
              </a:spcAft>
              <a:buClr>
                <a:srgbClr val="B41A1A"/>
              </a:buClr>
              <a:buSzPts val="8800"/>
              <a:buNone/>
              <a:defRPr b="1" sz="8800">
                <a:solidFill>
                  <a:srgbClr val="B41A1A"/>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29" name="Shape 229"/>
        <p:cNvGrpSpPr/>
        <p:nvPr/>
      </p:nvGrpSpPr>
      <p:grpSpPr>
        <a:xfrm>
          <a:off x="0" y="0"/>
          <a:ext cx="0" cy="0"/>
          <a:chOff x="0" y="0"/>
          <a:chExt cx="0" cy="0"/>
        </a:xfrm>
      </p:grpSpPr>
      <p:sp>
        <p:nvSpPr>
          <p:cNvPr id="230" name="Google Shape;230;p1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80000"/>
              </a:lnSpc>
              <a:spcBef>
                <a:spcPts val="0"/>
              </a:spcBef>
              <a:spcAft>
                <a:spcPts val="0"/>
              </a:spcAft>
              <a:buClr>
                <a:srgbClr val="A5002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1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chemeClr val="dk1"/>
              </a:buClr>
              <a:buSzPts val="2400"/>
              <a:buNone/>
              <a:defRPr sz="2400"/>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p:txBody>
      </p:sp>
      <p:sp>
        <p:nvSpPr>
          <p:cNvPr id="232" name="Google Shape;232;p1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3" name="Google Shape;233;p1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4" name="Google Shape;234;p12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Header" showMasterSp="0">
  <p:cSld name="1_Section/ Divider Header">
    <p:spTree>
      <p:nvGrpSpPr>
        <p:cNvPr id="235" name="Shape 235"/>
        <p:cNvGrpSpPr/>
        <p:nvPr/>
      </p:nvGrpSpPr>
      <p:grpSpPr>
        <a:xfrm>
          <a:off x="0" y="0"/>
          <a:ext cx="0" cy="0"/>
          <a:chOff x="0" y="0"/>
          <a:chExt cx="0" cy="0"/>
        </a:xfrm>
      </p:grpSpPr>
      <p:sp>
        <p:nvSpPr>
          <p:cNvPr id="236" name="Google Shape;236;p126"/>
          <p:cNvSpPr txBox="1"/>
          <p:nvPr>
            <p:ph type="title"/>
          </p:nvPr>
        </p:nvSpPr>
        <p:spPr>
          <a:xfrm>
            <a:off x="6099810" y="2276873"/>
            <a:ext cx="6078961" cy="212715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3200"/>
              <a:buFont typeface="Microsoft Yahei"/>
              <a:buNone/>
              <a:defRPr b="1" sz="3200">
                <a:solidFill>
                  <a:schemeClr val="dk1"/>
                </a:solidFill>
                <a:latin typeface="Microsoft Yahei"/>
                <a:ea typeface="Microsoft Yahei"/>
                <a:cs typeface="Microsoft Yahei"/>
                <a:sym typeface="Microsoft Yahe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Users\alexc\Desktop\hhh.png" id="237" name="Google Shape;237;p126"/>
          <p:cNvPicPr preferRelativeResize="0"/>
          <p:nvPr/>
        </p:nvPicPr>
        <p:blipFill rotWithShape="1">
          <a:blip r:embed="rId2">
            <a:alphaModFix/>
          </a:blip>
          <a:srcRect b="0" l="0" r="0" t="0"/>
          <a:stretch/>
        </p:blipFill>
        <p:spPr>
          <a:xfrm>
            <a:off x="92528" y="6493315"/>
            <a:ext cx="1586981" cy="307544"/>
          </a:xfrm>
          <a:prstGeom prst="rect">
            <a:avLst/>
          </a:prstGeom>
          <a:noFill/>
          <a:ln>
            <a:noFill/>
          </a:ln>
        </p:spPr>
      </p:pic>
      <p:pic>
        <p:nvPicPr>
          <p:cNvPr descr="图片3555" id="238" name="Google Shape;238;p126"/>
          <p:cNvPicPr preferRelativeResize="0"/>
          <p:nvPr/>
        </p:nvPicPr>
        <p:blipFill rotWithShape="1">
          <a:blip r:embed="rId3">
            <a:alphaModFix/>
          </a:blip>
          <a:srcRect b="0" l="0" r="0" t="0"/>
          <a:stretch/>
        </p:blipFill>
        <p:spPr>
          <a:xfrm>
            <a:off x="6350" y="967105"/>
            <a:ext cx="6093460" cy="5041265"/>
          </a:xfrm>
          <a:prstGeom prst="rect">
            <a:avLst/>
          </a:prstGeom>
          <a:noFill/>
          <a:ln>
            <a:noFill/>
          </a:ln>
        </p:spPr>
      </p:pic>
      <p:pic>
        <p:nvPicPr>
          <p:cNvPr descr="1111" id="239" name="Google Shape;239;p126"/>
          <p:cNvPicPr preferRelativeResize="0"/>
          <p:nvPr/>
        </p:nvPicPr>
        <p:blipFill rotWithShape="1">
          <a:blip r:embed="rId4">
            <a:alphaModFix/>
          </a:blip>
          <a:srcRect b="0" l="0" r="0" t="0"/>
          <a:stretch/>
        </p:blipFill>
        <p:spPr>
          <a:xfrm>
            <a:off x="131445" y="144145"/>
            <a:ext cx="1727835" cy="628650"/>
          </a:xfrm>
          <a:prstGeom prst="rect">
            <a:avLst/>
          </a:prstGeom>
          <a:noFill/>
          <a:ln>
            <a:noFill/>
          </a:ln>
        </p:spPr>
      </p:pic>
      <p:sp>
        <p:nvSpPr>
          <p:cNvPr id="240" name="Google Shape;240;p126">
            <a:hlinkClick r:id="rId5"/>
          </p:cNvPr>
          <p:cNvSpPr txBox="1"/>
          <p:nvPr/>
        </p:nvSpPr>
        <p:spPr>
          <a:xfrm>
            <a:off x="8040216" y="6597352"/>
            <a:ext cx="3553858" cy="20235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Microsoft YaHei"/>
                <a:ea typeface="Microsoft YaHei"/>
                <a:cs typeface="Microsoft YaHei"/>
                <a:sym typeface="Microsoft YaHei"/>
              </a:rPr>
              <a:t>版权所有 © 2000-2022 北京安讯奔</a:t>
            </a:r>
            <a:endParaRPr b="1" i="0" sz="700" u="none" cap="none" strike="noStrike">
              <a:solidFill>
                <a:schemeClr val="dk1"/>
              </a:solidFill>
              <a:latin typeface="Microsoft YaHei"/>
              <a:ea typeface="Microsoft YaHei"/>
              <a:cs typeface="Microsoft YaHei"/>
              <a:sym typeface="Microsoft YaHei"/>
            </a:endParaRPr>
          </a:p>
        </p:txBody>
      </p:sp>
      <p:sp>
        <p:nvSpPr>
          <p:cNvPr id="241" name="Google Shape;241;p126"/>
          <p:cNvSpPr txBox="1"/>
          <p:nvPr/>
        </p:nvSpPr>
        <p:spPr>
          <a:xfrm>
            <a:off x="10848528"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1" lang="en-US" sz="700" u="none" cap="none" strike="noStrike">
                <a:solidFill>
                  <a:schemeClr val="dk1"/>
                </a:solidFill>
                <a:latin typeface="Microsoft YaHei"/>
                <a:ea typeface="Microsoft YaHei"/>
                <a:cs typeface="Microsoft YaHei"/>
                <a:sym typeface="Microsoft YaHei"/>
              </a:rPr>
              <a:t>‹#›</a:t>
            </a:fld>
            <a:r>
              <a:rPr b="0" i="1" lang="en-US" sz="700" u="none" cap="none" strike="noStrike">
                <a:solidFill>
                  <a:schemeClr val="dk1"/>
                </a:solidFill>
                <a:latin typeface="Microsoft YaHei"/>
                <a:ea typeface="Microsoft YaHei"/>
                <a:cs typeface="Microsoft YaHei"/>
                <a:sym typeface="Microsoft YaHei"/>
              </a:rPr>
              <a:t>  页</a:t>
            </a:r>
            <a:endParaRPr b="0" i="1" sz="700" u="none" cap="none" strike="noStrike">
              <a:solidFill>
                <a:schemeClr val="dk1"/>
              </a:solidFill>
              <a:latin typeface="Microsoft YaHei"/>
              <a:ea typeface="Microsoft YaHei"/>
              <a:cs typeface="Microsoft YaHei"/>
              <a:sym typeface="Microsoft YaHei"/>
            </a:endParaRPr>
          </a:p>
        </p:txBody>
      </p:sp>
      <p:pic>
        <p:nvPicPr>
          <p:cNvPr descr="2" id="242" name="Google Shape;242;p126"/>
          <p:cNvPicPr preferRelativeResize="0"/>
          <p:nvPr/>
        </p:nvPicPr>
        <p:blipFill rotWithShape="1">
          <a:blip r:embed="rId6">
            <a:alphaModFix/>
          </a:blip>
          <a:srcRect b="0" l="0" r="0" t="0"/>
          <a:stretch/>
        </p:blipFill>
        <p:spPr>
          <a:xfrm>
            <a:off x="1267460" y="1879600"/>
            <a:ext cx="2992120" cy="29851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33" name="Shape 33"/>
        <p:cNvGrpSpPr/>
        <p:nvPr/>
      </p:nvGrpSpPr>
      <p:grpSpPr>
        <a:xfrm>
          <a:off x="0" y="0"/>
          <a:ext cx="0" cy="0"/>
          <a:chOff x="0" y="0"/>
          <a:chExt cx="0" cy="0"/>
        </a:xfrm>
      </p:grpSpPr>
      <p:sp>
        <p:nvSpPr>
          <p:cNvPr id="34" name="Google Shape;34;p112"/>
          <p:cNvSpPr/>
          <p:nvPr/>
        </p:nvSpPr>
        <p:spPr>
          <a:xfrm>
            <a:off x="1449124" y="1438806"/>
            <a:ext cx="9429749" cy="3456384"/>
          </a:xfrm>
          <a:custGeom>
            <a:rect b="b" l="l" r="r" t="t"/>
            <a:pathLst>
              <a:path extrusionOk="0" h="4700" w="9549">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lt1"/>
              </a:gs>
              <a:gs pos="45000">
                <a:schemeClr val="lt1"/>
              </a:gs>
              <a:gs pos="100000">
                <a:srgbClr val="D8D8D8"/>
              </a:gs>
            </a:gsLst>
            <a:lin ang="18000000" scaled="0"/>
          </a:gradFill>
          <a:ln cap="flat" cmpd="sng" w="9525">
            <a:solidFill>
              <a:srgbClr val="D8D8D8"/>
            </a:solidFill>
            <a:prstDash val="solid"/>
            <a:round/>
            <a:headEnd len="sm" w="sm" type="none"/>
            <a:tailEnd len="sm" w="sm" type="none"/>
          </a:ln>
          <a:effectLst>
            <a:outerShdw blurRad="152400" rotWithShape="0" algn="tr" dir="8100000" dist="381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595959"/>
              </a:solidFill>
              <a:latin typeface="Microsoft Yahei"/>
              <a:ea typeface="Microsoft Yahei"/>
              <a:cs typeface="Microsoft Yahei"/>
              <a:sym typeface="Microsoft Yahei"/>
            </a:endParaRPr>
          </a:p>
        </p:txBody>
      </p:sp>
      <p:grpSp>
        <p:nvGrpSpPr>
          <p:cNvPr id="35" name="Google Shape;35;p112"/>
          <p:cNvGrpSpPr/>
          <p:nvPr/>
        </p:nvGrpSpPr>
        <p:grpSpPr>
          <a:xfrm>
            <a:off x="1194865" y="1329981"/>
            <a:ext cx="3238759" cy="372128"/>
            <a:chOff x="1176607" y="1516388"/>
            <a:chExt cx="3238759" cy="372128"/>
          </a:xfrm>
        </p:grpSpPr>
        <p:sp>
          <p:nvSpPr>
            <p:cNvPr id="36" name="Google Shape;36;p112"/>
            <p:cNvSpPr/>
            <p:nvPr/>
          </p:nvSpPr>
          <p:spPr>
            <a:xfrm>
              <a:off x="1176607" y="1516388"/>
              <a:ext cx="3230033" cy="96281"/>
            </a:xfrm>
            <a:custGeom>
              <a:rect b="b" l="l" r="r" t="t"/>
              <a:pathLst>
                <a:path extrusionOk="0" h="261" w="3270">
                  <a:moveTo>
                    <a:pt x="249" y="261"/>
                  </a:moveTo>
                  <a:lnTo>
                    <a:pt x="3270" y="261"/>
                  </a:lnTo>
                  <a:lnTo>
                    <a:pt x="3022" y="0"/>
                  </a:lnTo>
                  <a:lnTo>
                    <a:pt x="0" y="0"/>
                  </a:lnTo>
                  <a:lnTo>
                    <a:pt x="249" y="261"/>
                  </a:lnTo>
                  <a:close/>
                </a:path>
              </a:pathLst>
            </a:custGeom>
            <a:solidFill>
              <a:srgbClr val="AC000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112"/>
            <p:cNvSpPr/>
            <p:nvPr/>
          </p:nvSpPr>
          <p:spPr>
            <a:xfrm>
              <a:off x="1430866" y="1625215"/>
              <a:ext cx="2984500" cy="263301"/>
            </a:xfrm>
            <a:custGeom>
              <a:rect b="b" l="l" r="r" t="t"/>
              <a:pathLst>
                <a:path extrusionOk="0" h="2098" w="3022">
                  <a:moveTo>
                    <a:pt x="3022" y="0"/>
                  </a:moveTo>
                  <a:lnTo>
                    <a:pt x="0" y="0"/>
                  </a:lnTo>
                  <a:lnTo>
                    <a:pt x="0" y="2098"/>
                  </a:lnTo>
                  <a:lnTo>
                    <a:pt x="2165" y="2098"/>
                  </a:lnTo>
                  <a:lnTo>
                    <a:pt x="3022" y="0"/>
                  </a:lnTo>
                  <a:close/>
                </a:path>
              </a:pathLst>
            </a:cu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8" name="Google Shape;38;p112"/>
          <p:cNvSpPr txBox="1"/>
          <p:nvPr>
            <p:ph type="title"/>
          </p:nvPr>
        </p:nvSpPr>
        <p:spPr>
          <a:xfrm>
            <a:off x="2486827" y="1782930"/>
            <a:ext cx="7204104" cy="2880319"/>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1"/>
              </a:buClr>
              <a:buSzPts val="3200"/>
              <a:buFont typeface="Calibri"/>
              <a:buNone/>
              <a:defRPr b="1"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2"/>
          <p:cNvSpPr/>
          <p:nvPr/>
        </p:nvSpPr>
        <p:spPr>
          <a:xfrm rot="10800000">
            <a:off x="7916059" y="4939094"/>
            <a:ext cx="3238758" cy="103452"/>
          </a:xfrm>
          <a:custGeom>
            <a:rect b="b" l="l" r="r" t="t"/>
            <a:pathLst>
              <a:path extrusionOk="0" h="261" w="3270">
                <a:moveTo>
                  <a:pt x="249" y="261"/>
                </a:moveTo>
                <a:lnTo>
                  <a:pt x="3270" y="261"/>
                </a:lnTo>
                <a:lnTo>
                  <a:pt x="3022" y="0"/>
                </a:lnTo>
                <a:lnTo>
                  <a:pt x="0" y="0"/>
                </a:lnTo>
                <a:lnTo>
                  <a:pt x="249" y="261"/>
                </a:lnTo>
                <a:close/>
              </a:path>
            </a:pathLst>
          </a:custGeom>
          <a:solidFill>
            <a:srgbClr val="AC0000"/>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112"/>
          <p:cNvSpPr/>
          <p:nvPr/>
        </p:nvSpPr>
        <p:spPr>
          <a:xfrm rot="10800000">
            <a:off x="7916059" y="4663249"/>
            <a:ext cx="2984500" cy="263301"/>
          </a:xfrm>
          <a:custGeom>
            <a:rect b="b" l="l" r="r" t="t"/>
            <a:pathLst>
              <a:path extrusionOk="0" h="2098" w="3022">
                <a:moveTo>
                  <a:pt x="3022" y="0"/>
                </a:moveTo>
                <a:lnTo>
                  <a:pt x="0" y="0"/>
                </a:lnTo>
                <a:lnTo>
                  <a:pt x="0" y="2098"/>
                </a:lnTo>
                <a:lnTo>
                  <a:pt x="2165" y="2098"/>
                </a:lnTo>
                <a:lnTo>
                  <a:pt x="3022" y="0"/>
                </a:lnTo>
                <a:close/>
              </a:path>
            </a:pathLst>
          </a:cu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lexc\Desktop\AccessRead_logo.png" id="41" name="Google Shape;41;p112"/>
          <p:cNvPicPr preferRelativeResize="0"/>
          <p:nvPr/>
        </p:nvPicPr>
        <p:blipFill rotWithShape="1">
          <a:blip r:embed="rId2">
            <a:alphaModFix/>
          </a:blip>
          <a:srcRect b="0" l="0" r="0" t="0"/>
          <a:stretch/>
        </p:blipFill>
        <p:spPr>
          <a:xfrm>
            <a:off x="10100931" y="301605"/>
            <a:ext cx="1787348" cy="487284"/>
          </a:xfrm>
          <a:prstGeom prst="rect">
            <a:avLst/>
          </a:prstGeom>
          <a:noFill/>
          <a:ln>
            <a:noFill/>
          </a:ln>
        </p:spPr>
      </p:pic>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hite" showMasterSp="0">
  <p:cSld name="Blank_White">
    <p:spTree>
      <p:nvGrpSpPr>
        <p:cNvPr id="42" name="Shape 42"/>
        <p:cNvGrpSpPr/>
        <p:nvPr/>
      </p:nvGrpSpPr>
      <p:grpSpPr>
        <a:xfrm>
          <a:off x="0" y="0"/>
          <a:ext cx="0" cy="0"/>
          <a:chOff x="0" y="0"/>
          <a:chExt cx="0" cy="0"/>
        </a:xfrm>
      </p:grpSpPr>
      <p:sp>
        <p:nvSpPr>
          <p:cNvPr id="43" name="Google Shape;43;p108">
            <a:hlinkClick r:id="rId2"/>
          </p:cNvPr>
          <p:cNvSpPr txBox="1"/>
          <p:nvPr/>
        </p:nvSpPr>
        <p:spPr>
          <a:xfrm>
            <a:off x="8112224" y="6565749"/>
            <a:ext cx="4079776"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Copyright 2000-2022 © i-Sprint Innovations All Rights Reserved</a:t>
            </a:r>
            <a:endParaRPr b="0" i="0" sz="700" u="none" cap="none" strike="noStrike">
              <a:solidFill>
                <a:schemeClr val="dk1"/>
              </a:solidFill>
              <a:latin typeface="Arial"/>
              <a:ea typeface="Arial"/>
              <a:cs typeface="Arial"/>
              <a:sym typeface="Arial"/>
            </a:endParaRPr>
          </a:p>
        </p:txBody>
      </p:sp>
      <p:sp>
        <p:nvSpPr>
          <p:cNvPr id="44" name="Google Shape;44;p108"/>
          <p:cNvSpPr txBox="1"/>
          <p:nvPr/>
        </p:nvSpPr>
        <p:spPr>
          <a:xfrm>
            <a:off x="10848528"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Verdana"/>
                <a:ea typeface="Verdana"/>
                <a:cs typeface="Verdana"/>
                <a:sym typeface="Verdana"/>
              </a:rPr>
              <a:t>Page</a:t>
            </a:r>
            <a:r>
              <a:rPr b="0" i="1" lang="en-US" sz="700" u="none" cap="none" strike="noStrike">
                <a:solidFill>
                  <a:schemeClr val="dk1"/>
                </a:solidFill>
                <a:latin typeface="Verdana"/>
                <a:ea typeface="Verdana"/>
                <a:cs typeface="Verdana"/>
                <a:sym typeface="Verdana"/>
              </a:rPr>
              <a:t> </a:t>
            </a:r>
            <a:fld id="{00000000-1234-1234-1234-123412341234}" type="slidenum">
              <a:rPr b="0" i="1" lang="en-US" sz="700" u="none" cap="none" strike="noStrike">
                <a:solidFill>
                  <a:schemeClr val="dk1"/>
                </a:solidFill>
                <a:latin typeface="Verdana"/>
                <a:ea typeface="Verdana"/>
                <a:cs typeface="Verdana"/>
                <a:sym typeface="Verdana"/>
              </a:rPr>
              <a:t>‹#›</a:t>
            </a:fld>
            <a:endParaRPr b="0" i="1" sz="700" u="none" cap="none" strike="noStrike">
              <a:solidFill>
                <a:schemeClr val="dk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109"/>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rgbClr val="A50021"/>
              </a:buClr>
              <a:buSzPts val="3200"/>
              <a:buFont typeface="Calibri"/>
              <a:buNone/>
              <a:defRPr>
                <a:solidFill>
                  <a:srgbClr val="A5002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7" name="Shape 47"/>
        <p:cNvGrpSpPr/>
        <p:nvPr/>
      </p:nvGrpSpPr>
      <p:grpSpPr>
        <a:xfrm>
          <a:off x="0" y="0"/>
          <a:ext cx="0" cy="0"/>
          <a:chOff x="0" y="0"/>
          <a:chExt cx="0" cy="0"/>
        </a:xfrm>
      </p:grpSpPr>
      <p:sp>
        <p:nvSpPr>
          <p:cNvPr id="48" name="Google Shape;48;p113"/>
          <p:cNvSpPr txBox="1"/>
          <p:nvPr>
            <p:ph type="title"/>
          </p:nvPr>
        </p:nvSpPr>
        <p:spPr>
          <a:xfrm>
            <a:off x="767408" y="116632"/>
            <a:ext cx="10691953" cy="936104"/>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rgbClr val="A50021"/>
              </a:buClr>
              <a:buSzPts val="3200"/>
              <a:buFont typeface="Calibri"/>
              <a:buNone/>
              <a:defRPr>
                <a:solidFill>
                  <a:srgbClr val="A5002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3"/>
          <p:cNvSpPr txBox="1"/>
          <p:nvPr>
            <p:ph idx="1" type="body"/>
          </p:nvPr>
        </p:nvSpPr>
        <p:spPr>
          <a:xfrm>
            <a:off x="767408" y="1196752"/>
            <a:ext cx="10751683" cy="511256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Sidebar">
  <p:cSld name="Blank with Sidebar">
    <p:spTree>
      <p:nvGrpSpPr>
        <p:cNvPr id="50"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1" name="Shape 51"/>
        <p:cNvGrpSpPr/>
        <p:nvPr/>
      </p:nvGrpSpPr>
      <p:grpSpPr>
        <a:xfrm>
          <a:off x="0" y="0"/>
          <a:ext cx="0" cy="0"/>
          <a:chOff x="0" y="0"/>
          <a:chExt cx="0" cy="0"/>
        </a:xfrm>
      </p:grpSpPr>
      <p:sp>
        <p:nvSpPr>
          <p:cNvPr id="52" name="Google Shape;52;p125"/>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rgbClr val="A5002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spTree>
      <p:nvGrpSpPr>
        <p:cNvPr id="53" name="Shape 53"/>
        <p:cNvGrpSpPr/>
        <p:nvPr/>
      </p:nvGrpSpPr>
      <p:grpSpPr>
        <a:xfrm>
          <a:off x="0" y="0"/>
          <a:ext cx="0" cy="0"/>
          <a:chOff x="0" y="0"/>
          <a:chExt cx="0" cy="0"/>
        </a:xfrm>
      </p:grpSpPr>
      <p:pic>
        <p:nvPicPr>
          <p:cNvPr id="54" name="Google Shape;54;p117"/>
          <p:cNvPicPr preferRelativeResize="0"/>
          <p:nvPr/>
        </p:nvPicPr>
        <p:blipFill rotWithShape="1">
          <a:blip r:embed="rId2">
            <a:alphaModFix/>
          </a:blip>
          <a:srcRect b="0" l="0" r="0" t="0"/>
          <a:stretch/>
        </p:blipFill>
        <p:spPr>
          <a:xfrm>
            <a:off x="3263" y="-27528"/>
            <a:ext cx="12192000" cy="6885528"/>
          </a:xfrm>
          <a:prstGeom prst="rect">
            <a:avLst/>
          </a:prstGeom>
          <a:noFill/>
          <a:ln>
            <a:noFill/>
          </a:ln>
        </p:spPr>
      </p:pic>
      <p:pic>
        <p:nvPicPr>
          <p:cNvPr id="55" name="Google Shape;55;p117"/>
          <p:cNvPicPr preferRelativeResize="0"/>
          <p:nvPr/>
        </p:nvPicPr>
        <p:blipFill rotWithShape="1">
          <a:blip r:embed="rId3">
            <a:alphaModFix/>
          </a:blip>
          <a:srcRect b="0" l="0" r="0" t="0"/>
          <a:stretch/>
        </p:blipFill>
        <p:spPr>
          <a:xfrm>
            <a:off x="-36004" y="-13764"/>
            <a:ext cx="12192000" cy="6858000"/>
          </a:xfrm>
          <a:prstGeom prst="rect">
            <a:avLst/>
          </a:prstGeom>
          <a:noFill/>
          <a:ln>
            <a:noFill/>
          </a:ln>
        </p:spPr>
      </p:pic>
      <p:sp>
        <p:nvSpPr>
          <p:cNvPr id="56" name="Google Shape;56;p117"/>
          <p:cNvSpPr/>
          <p:nvPr/>
        </p:nvSpPr>
        <p:spPr>
          <a:xfrm>
            <a:off x="0" y="-27528"/>
            <a:ext cx="12192000" cy="6897317"/>
          </a:xfrm>
          <a:prstGeom prst="rect">
            <a:avLst/>
          </a:prstGeom>
          <a:solidFill>
            <a:srgbClr val="AC0000">
              <a:alpha val="7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17"/>
          <p:cNvSpPr txBox="1"/>
          <p:nvPr/>
        </p:nvSpPr>
        <p:spPr>
          <a:xfrm>
            <a:off x="1154265" y="4950556"/>
            <a:ext cx="135485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www.i-sprint.com</a:t>
            </a:r>
            <a:endParaRPr b="1" i="0" sz="1100" u="none" cap="none" strike="noStrike">
              <a:solidFill>
                <a:schemeClr val="lt1"/>
              </a:solidFill>
              <a:latin typeface="Arial"/>
              <a:ea typeface="Arial"/>
              <a:cs typeface="Arial"/>
              <a:sym typeface="Arial"/>
            </a:endParaRPr>
          </a:p>
        </p:txBody>
      </p:sp>
      <p:sp>
        <p:nvSpPr>
          <p:cNvPr id="58" name="Google Shape;58;p117"/>
          <p:cNvSpPr txBox="1"/>
          <p:nvPr/>
        </p:nvSpPr>
        <p:spPr>
          <a:xfrm>
            <a:off x="3384854" y="4950556"/>
            <a:ext cx="163698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enquiry@i-sprint.com</a:t>
            </a:r>
            <a:endParaRPr b="1" i="0" sz="1100" u="none" cap="none" strike="noStrike">
              <a:solidFill>
                <a:schemeClr val="lt1"/>
              </a:solidFill>
              <a:latin typeface="Arial"/>
              <a:ea typeface="Arial"/>
              <a:cs typeface="Arial"/>
              <a:sym typeface="Arial"/>
            </a:endParaRPr>
          </a:p>
        </p:txBody>
      </p:sp>
      <p:sp>
        <p:nvSpPr>
          <p:cNvPr id="59" name="Google Shape;59;p117"/>
          <p:cNvSpPr/>
          <p:nvPr/>
        </p:nvSpPr>
        <p:spPr>
          <a:xfrm>
            <a:off x="9228157" y="4974921"/>
            <a:ext cx="2196435" cy="261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/company/i-sprint-innovations</a:t>
            </a:r>
            <a:endParaRPr b="0" i="0" sz="1400" u="none" cap="none" strike="noStrike">
              <a:solidFill>
                <a:srgbClr val="000000"/>
              </a:solidFill>
              <a:latin typeface="Arial"/>
              <a:ea typeface="Arial"/>
              <a:cs typeface="Arial"/>
              <a:sym typeface="Arial"/>
            </a:endParaRPr>
          </a:p>
        </p:txBody>
      </p:sp>
      <p:sp>
        <p:nvSpPr>
          <p:cNvPr id="60" name="Google Shape;60;p117"/>
          <p:cNvSpPr/>
          <p:nvPr/>
        </p:nvSpPr>
        <p:spPr>
          <a:xfrm>
            <a:off x="7498793" y="4974921"/>
            <a:ext cx="1045479" cy="261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/iSprintInnov</a:t>
            </a:r>
            <a:endParaRPr b="0" i="0" sz="1400" u="none" cap="none" strike="noStrike">
              <a:solidFill>
                <a:srgbClr val="000000"/>
              </a:solidFill>
              <a:latin typeface="Arial"/>
              <a:ea typeface="Arial"/>
              <a:cs typeface="Arial"/>
              <a:sym typeface="Arial"/>
            </a:endParaRPr>
          </a:p>
        </p:txBody>
      </p:sp>
      <p:sp>
        <p:nvSpPr>
          <p:cNvPr id="61" name="Google Shape;61;p117"/>
          <p:cNvSpPr/>
          <p:nvPr/>
        </p:nvSpPr>
        <p:spPr>
          <a:xfrm>
            <a:off x="5537256" y="4974921"/>
            <a:ext cx="1045479" cy="261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/iSprintInnov</a:t>
            </a:r>
            <a:endParaRPr b="0" i="0" sz="1400" u="none" cap="none" strike="noStrike">
              <a:solidFill>
                <a:srgbClr val="000000"/>
              </a:solidFill>
              <a:latin typeface="Arial"/>
              <a:ea typeface="Arial"/>
              <a:cs typeface="Arial"/>
              <a:sym typeface="Arial"/>
            </a:endParaRPr>
          </a:p>
        </p:txBody>
      </p:sp>
      <p:pic>
        <p:nvPicPr>
          <p:cNvPr id="62" name="Google Shape;62;p117"/>
          <p:cNvPicPr preferRelativeResize="0"/>
          <p:nvPr/>
        </p:nvPicPr>
        <p:blipFill rotWithShape="1">
          <a:blip r:embed="rId4">
            <a:alphaModFix/>
          </a:blip>
          <a:srcRect b="0" l="0" r="0" t="0"/>
          <a:stretch/>
        </p:blipFill>
        <p:spPr>
          <a:xfrm>
            <a:off x="626551" y="4875424"/>
            <a:ext cx="554784" cy="481626"/>
          </a:xfrm>
          <a:prstGeom prst="rect">
            <a:avLst/>
          </a:prstGeom>
          <a:noFill/>
          <a:ln>
            <a:noFill/>
          </a:ln>
        </p:spPr>
      </p:pic>
      <p:pic>
        <p:nvPicPr>
          <p:cNvPr id="63" name="Google Shape;63;p117"/>
          <p:cNvPicPr preferRelativeResize="0"/>
          <p:nvPr/>
        </p:nvPicPr>
        <p:blipFill rotWithShape="1">
          <a:blip r:embed="rId5">
            <a:alphaModFix/>
          </a:blip>
          <a:srcRect b="0" l="0" r="0" t="0"/>
          <a:stretch/>
        </p:blipFill>
        <p:spPr>
          <a:xfrm>
            <a:off x="2797890" y="4891623"/>
            <a:ext cx="481626" cy="384081"/>
          </a:xfrm>
          <a:prstGeom prst="rect">
            <a:avLst/>
          </a:prstGeom>
          <a:noFill/>
          <a:ln>
            <a:noFill/>
          </a:ln>
        </p:spPr>
      </p:pic>
      <p:pic>
        <p:nvPicPr>
          <p:cNvPr id="64" name="Google Shape;64;p117"/>
          <p:cNvPicPr preferRelativeResize="0"/>
          <p:nvPr/>
        </p:nvPicPr>
        <p:blipFill rotWithShape="1">
          <a:blip r:embed="rId6">
            <a:alphaModFix/>
          </a:blip>
          <a:srcRect b="0" l="0" r="0" t="0"/>
          <a:stretch/>
        </p:blipFill>
        <p:spPr>
          <a:xfrm>
            <a:off x="5175440" y="4880154"/>
            <a:ext cx="402371" cy="451143"/>
          </a:xfrm>
          <a:prstGeom prst="rect">
            <a:avLst/>
          </a:prstGeom>
          <a:noFill/>
          <a:ln>
            <a:noFill/>
          </a:ln>
        </p:spPr>
      </p:pic>
      <p:pic>
        <p:nvPicPr>
          <p:cNvPr id="65" name="Google Shape;65;p117"/>
          <p:cNvPicPr preferRelativeResize="0"/>
          <p:nvPr/>
        </p:nvPicPr>
        <p:blipFill rotWithShape="1">
          <a:blip r:embed="rId7">
            <a:alphaModFix/>
          </a:blip>
          <a:srcRect b="0" l="0" r="0" t="0"/>
          <a:stretch/>
        </p:blipFill>
        <p:spPr>
          <a:xfrm>
            <a:off x="7255061" y="4875424"/>
            <a:ext cx="347502" cy="396274"/>
          </a:xfrm>
          <a:prstGeom prst="rect">
            <a:avLst/>
          </a:prstGeom>
          <a:noFill/>
          <a:ln>
            <a:noFill/>
          </a:ln>
        </p:spPr>
      </p:pic>
      <p:pic>
        <p:nvPicPr>
          <p:cNvPr id="66" name="Google Shape;66;p117"/>
          <p:cNvPicPr preferRelativeResize="0"/>
          <p:nvPr/>
        </p:nvPicPr>
        <p:blipFill rotWithShape="1">
          <a:blip r:embed="rId8">
            <a:alphaModFix/>
          </a:blip>
          <a:srcRect b="0" l="0" r="0" t="0"/>
          <a:stretch/>
        </p:blipFill>
        <p:spPr>
          <a:xfrm>
            <a:off x="8871346" y="4875424"/>
            <a:ext cx="408467" cy="438950"/>
          </a:xfrm>
          <a:prstGeom prst="rect">
            <a:avLst/>
          </a:prstGeom>
          <a:noFill/>
          <a:ln>
            <a:noFill/>
          </a:ln>
        </p:spPr>
      </p:pic>
      <p:grpSp>
        <p:nvGrpSpPr>
          <p:cNvPr id="67" name="Google Shape;67;p117"/>
          <p:cNvGrpSpPr/>
          <p:nvPr/>
        </p:nvGrpSpPr>
        <p:grpSpPr>
          <a:xfrm>
            <a:off x="4615365" y="2348880"/>
            <a:ext cx="2992803" cy="1759104"/>
            <a:chOff x="4648106" y="2348880"/>
            <a:chExt cx="2992803" cy="1759104"/>
          </a:xfrm>
        </p:grpSpPr>
        <p:pic>
          <p:nvPicPr>
            <p:cNvPr id="68" name="Google Shape;68;p117"/>
            <p:cNvPicPr preferRelativeResize="0"/>
            <p:nvPr/>
          </p:nvPicPr>
          <p:blipFill rotWithShape="1">
            <a:blip r:embed="rId9">
              <a:alphaModFix/>
            </a:blip>
            <a:srcRect b="0" l="0" r="0" t="0"/>
            <a:stretch/>
          </p:blipFill>
          <p:spPr>
            <a:xfrm>
              <a:off x="4648106" y="2348880"/>
              <a:ext cx="2967797" cy="767393"/>
            </a:xfrm>
            <a:prstGeom prst="rect">
              <a:avLst/>
            </a:prstGeom>
            <a:noFill/>
            <a:ln>
              <a:noFill/>
            </a:ln>
          </p:spPr>
        </p:pic>
        <p:sp>
          <p:nvSpPr>
            <p:cNvPr id="69" name="Google Shape;69;p117"/>
            <p:cNvSpPr txBox="1"/>
            <p:nvPr/>
          </p:nvSpPr>
          <p:spPr>
            <a:xfrm>
              <a:off x="4719653" y="3361636"/>
              <a:ext cx="2921256" cy="746348"/>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Thank You!</a:t>
              </a:r>
              <a:endParaRPr b="1" i="0" sz="4400" u="none" cap="none" strike="noStrike">
                <a:solidFill>
                  <a:schemeClr val="lt1"/>
                </a:solidFill>
                <a:latin typeface="Calibri"/>
                <a:ea typeface="Calibri"/>
                <a:cs typeface="Calibri"/>
                <a:sym typeface="Calibri"/>
              </a:endParaRPr>
            </a:p>
          </p:txBody>
        </p:sp>
        <p:cxnSp>
          <p:nvCxnSpPr>
            <p:cNvPr id="70" name="Google Shape;70;p117"/>
            <p:cNvCxnSpPr/>
            <p:nvPr/>
          </p:nvCxnSpPr>
          <p:spPr>
            <a:xfrm>
              <a:off x="5303912" y="3339090"/>
              <a:ext cx="1828800" cy="17902"/>
            </a:xfrm>
            <a:prstGeom prst="straightConnector1">
              <a:avLst/>
            </a:prstGeom>
            <a:noFill/>
            <a:ln cap="flat" cmpd="sng" w="38100">
              <a:solidFill>
                <a:schemeClr val="lt1"/>
              </a:solidFill>
              <a:prstDash val="solid"/>
              <a:round/>
              <a:headEnd len="sm" w="sm" type="none"/>
              <a:tailEnd len="sm" w="sm"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hyperlink" Target="http://www.i-sprint.com/" TargetMode="External"/><Relationship Id="rId2" Type="http://schemas.openxmlformats.org/officeDocument/2006/relationships/image" Target="../media/image1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theme" Target="../theme/theme1.xml"/><Relationship Id="rId25" Type="http://schemas.openxmlformats.org/officeDocument/2006/relationships/slideLayout" Target="../slideLayouts/slideLayout2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3">
            <a:hlinkClick r:id="rId1"/>
          </p:cNvPr>
          <p:cNvSpPr txBox="1"/>
          <p:nvPr/>
        </p:nvSpPr>
        <p:spPr>
          <a:xfrm>
            <a:off x="8112224" y="6565749"/>
            <a:ext cx="4079776"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Copyright 2000-2022 © i-Sprint Innovations All Rights Reserved</a:t>
            </a:r>
            <a:endParaRPr b="0" i="0" sz="700" u="none" cap="none" strike="noStrike">
              <a:solidFill>
                <a:schemeClr val="dk1"/>
              </a:solidFill>
              <a:latin typeface="Arial"/>
              <a:ea typeface="Arial"/>
              <a:cs typeface="Arial"/>
              <a:sym typeface="Arial"/>
            </a:endParaRPr>
          </a:p>
        </p:txBody>
      </p:sp>
      <p:sp>
        <p:nvSpPr>
          <p:cNvPr id="11" name="Google Shape;11;p103"/>
          <p:cNvSpPr txBox="1"/>
          <p:nvPr/>
        </p:nvSpPr>
        <p:spPr>
          <a:xfrm>
            <a:off x="10848528" y="6570615"/>
            <a:ext cx="1210733" cy="197490"/>
          </a:xfrm>
          <a:prstGeom prst="rect">
            <a:avLst/>
          </a:prstGeom>
          <a:noFill/>
          <a:ln>
            <a:noFill/>
          </a:ln>
        </p:spPr>
        <p:txBody>
          <a:bodyPr anchorCtr="0" anchor="t" bIns="44450" lIns="90475" spcFirstLastPara="1" rIns="90475" wrap="square" tIns="4445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Verdana"/>
                <a:ea typeface="Verdana"/>
                <a:cs typeface="Verdana"/>
                <a:sym typeface="Verdana"/>
              </a:rPr>
              <a:t>Page</a:t>
            </a:r>
            <a:r>
              <a:rPr b="0" i="1" lang="en-US" sz="700" u="none" cap="none" strike="noStrike">
                <a:solidFill>
                  <a:schemeClr val="dk1"/>
                </a:solidFill>
                <a:latin typeface="Verdana"/>
                <a:ea typeface="Verdana"/>
                <a:cs typeface="Verdana"/>
                <a:sym typeface="Verdana"/>
              </a:rPr>
              <a:t> </a:t>
            </a:r>
            <a:fld id="{00000000-1234-1234-1234-123412341234}" type="slidenum">
              <a:rPr b="0" i="1" lang="en-US" sz="700" u="none" cap="none" strike="noStrike">
                <a:solidFill>
                  <a:schemeClr val="dk1"/>
                </a:solidFill>
                <a:latin typeface="Verdana"/>
                <a:ea typeface="Verdana"/>
                <a:cs typeface="Verdana"/>
                <a:sym typeface="Verdana"/>
              </a:rPr>
              <a:t>‹#›</a:t>
            </a:fld>
            <a:endParaRPr b="0" i="1" sz="700" u="none" cap="none" strike="noStrike">
              <a:solidFill>
                <a:schemeClr val="dk1"/>
              </a:solidFill>
              <a:latin typeface="Verdana"/>
              <a:ea typeface="Verdana"/>
              <a:cs typeface="Verdana"/>
              <a:sym typeface="Verdana"/>
            </a:endParaRPr>
          </a:p>
        </p:txBody>
      </p:sp>
      <p:sp>
        <p:nvSpPr>
          <p:cNvPr id="12" name="Google Shape;12;p103"/>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lvl1pPr lvl="0" marR="0" rtl="0" algn="ctr">
              <a:lnSpc>
                <a:spcPct val="80000"/>
              </a:lnSpc>
              <a:spcBef>
                <a:spcPts val="0"/>
              </a:spcBef>
              <a:spcAft>
                <a:spcPts val="0"/>
              </a:spcAft>
              <a:buClr>
                <a:srgbClr val="A50021"/>
              </a:buClr>
              <a:buSzPts val="3200"/>
              <a:buFont typeface="Calibri"/>
              <a:buNone/>
              <a:defRPr b="1" i="0" sz="3200" u="none" cap="none" strike="noStrike">
                <a:solidFill>
                  <a:srgbClr val="A5002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03"/>
          <p:cNvSpPr txBox="1"/>
          <p:nvPr>
            <p:ph idx="1" type="body"/>
          </p:nvPr>
        </p:nvSpPr>
        <p:spPr>
          <a:xfrm>
            <a:off x="733420" y="1196752"/>
            <a:ext cx="10751683" cy="511256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14" name="Google Shape;14;p103"/>
          <p:cNvGrpSpPr/>
          <p:nvPr/>
        </p:nvGrpSpPr>
        <p:grpSpPr>
          <a:xfrm flipH="1">
            <a:off x="11603376" y="114331"/>
            <a:ext cx="435769" cy="390526"/>
            <a:chOff x="174625" y="152400"/>
            <a:chExt cx="435769" cy="390526"/>
          </a:xfrm>
        </p:grpSpPr>
        <p:sp>
          <p:nvSpPr>
            <p:cNvPr id="15" name="Google Shape;15;p103"/>
            <p:cNvSpPr/>
            <p:nvPr/>
          </p:nvSpPr>
          <p:spPr>
            <a:xfrm>
              <a:off x="174625" y="152400"/>
              <a:ext cx="373063" cy="373063"/>
            </a:xfrm>
            <a:prstGeom prst="rect">
              <a:avLst/>
            </a:prstGeom>
            <a:solidFill>
              <a:srgbClr val="A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03"/>
            <p:cNvSpPr/>
            <p:nvPr/>
          </p:nvSpPr>
          <p:spPr>
            <a:xfrm>
              <a:off x="361156" y="295276"/>
              <a:ext cx="249238" cy="247650"/>
            </a:xfrm>
            <a:prstGeom prst="rect">
              <a:avLst/>
            </a:prstGeom>
            <a:solidFill>
              <a:srgbClr val="FFAF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7" name="Google Shape;17;p103"/>
          <p:cNvGrpSpPr/>
          <p:nvPr/>
        </p:nvGrpSpPr>
        <p:grpSpPr>
          <a:xfrm>
            <a:off x="-24679" y="0"/>
            <a:ext cx="695393" cy="6858002"/>
            <a:chOff x="0" y="0"/>
            <a:chExt cx="695393" cy="6858002"/>
          </a:xfrm>
        </p:grpSpPr>
        <p:sp>
          <p:nvSpPr>
            <p:cNvPr id="18" name="Google Shape;18;p103"/>
            <p:cNvSpPr/>
            <p:nvPr/>
          </p:nvSpPr>
          <p:spPr>
            <a:xfrm flipH="1" rot="5400000">
              <a:off x="-3081305" y="3081304"/>
              <a:ext cx="6858002" cy="695393"/>
            </a:xfrm>
            <a:prstGeom prst="rect">
              <a:avLst/>
            </a:prstGeom>
            <a:solidFill>
              <a:srgbClr val="A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 name="Google Shape;19;p103"/>
            <p:cNvPicPr preferRelativeResize="0"/>
            <p:nvPr/>
          </p:nvPicPr>
          <p:blipFill rotWithShape="1">
            <a:blip r:embed="rId2">
              <a:alphaModFix/>
            </a:blip>
            <a:srcRect b="0" l="0" r="0" t="0"/>
            <a:stretch/>
          </p:blipFill>
          <p:spPr>
            <a:xfrm rot="-5400000">
              <a:off x="-259788" y="3271921"/>
              <a:ext cx="1214969" cy="314159"/>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7.png"/><Relationship Id="rId4" Type="http://schemas.openxmlformats.org/officeDocument/2006/relationships/image" Target="../media/image44.png"/><Relationship Id="rId9" Type="http://schemas.openxmlformats.org/officeDocument/2006/relationships/image" Target="../media/image47.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46.png"/><Relationship Id="rId8" Type="http://schemas.openxmlformats.org/officeDocument/2006/relationships/image" Target="../media/image50.jpg"/><Relationship Id="rId11" Type="http://schemas.openxmlformats.org/officeDocument/2006/relationships/image" Target="../media/image58.png"/><Relationship Id="rId10" Type="http://schemas.openxmlformats.org/officeDocument/2006/relationships/image" Target="../media/image7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38.png"/><Relationship Id="rId4" Type="http://schemas.openxmlformats.org/officeDocument/2006/relationships/image" Target="../media/image333.png"/><Relationship Id="rId5" Type="http://schemas.openxmlformats.org/officeDocument/2006/relationships/image" Target="../media/image336.png"/><Relationship Id="rId6" Type="http://schemas.openxmlformats.org/officeDocument/2006/relationships/image" Target="../media/image334.png"/><Relationship Id="rId7" Type="http://schemas.openxmlformats.org/officeDocument/2006/relationships/image" Target="../media/image3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38.png"/><Relationship Id="rId4" Type="http://schemas.openxmlformats.org/officeDocument/2006/relationships/image" Target="../media/image343.png"/><Relationship Id="rId5" Type="http://schemas.openxmlformats.org/officeDocument/2006/relationships/image" Target="../media/image344.png"/><Relationship Id="rId6" Type="http://schemas.openxmlformats.org/officeDocument/2006/relationships/hyperlink" Target="https://patents.google.com/patent/CN110009080A/zh" TargetMode="External"/><Relationship Id="rId7" Type="http://schemas.openxmlformats.org/officeDocument/2006/relationships/hyperlink" Target="https://patents.google.com/patent/US11288475B2/en" TargetMode="External"/><Relationship Id="rId8" Type="http://schemas.openxmlformats.org/officeDocument/2006/relationships/hyperlink" Target="https://patents.google.com/patent/JP2021529336A/ja" TargetMode="External"/></Relationships>
</file>

<file path=ppt/slides/_rels/slide14.xml.rels><?xml version="1.0" encoding="UTF-8" standalone="yes"?><Relationships xmlns="http://schemas.openxmlformats.org/package/2006/relationships"><Relationship Id="rId11" Type="http://schemas.openxmlformats.org/officeDocument/2006/relationships/image" Target="../media/image347.png"/><Relationship Id="rId10" Type="http://schemas.openxmlformats.org/officeDocument/2006/relationships/image" Target="../media/image357.png"/><Relationship Id="rId13" Type="http://schemas.openxmlformats.org/officeDocument/2006/relationships/image" Target="../media/image338.png"/><Relationship Id="rId12" Type="http://schemas.openxmlformats.org/officeDocument/2006/relationships/image" Target="../media/image360.png"/><Relationship Id="rId15" Type="http://schemas.openxmlformats.org/officeDocument/2006/relationships/image" Target="../media/image353.png"/><Relationship Id="rId14" Type="http://schemas.openxmlformats.org/officeDocument/2006/relationships/image" Target="../media/image352.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48.png"/><Relationship Id="rId4" Type="http://schemas.openxmlformats.org/officeDocument/2006/relationships/image" Target="../media/image333.png"/><Relationship Id="rId9" Type="http://schemas.openxmlformats.org/officeDocument/2006/relationships/image" Target="../media/image345.png"/><Relationship Id="rId5" Type="http://schemas.openxmlformats.org/officeDocument/2006/relationships/image" Target="../media/image340.png"/><Relationship Id="rId6" Type="http://schemas.openxmlformats.org/officeDocument/2006/relationships/image" Target="../media/image351.png"/><Relationship Id="rId7" Type="http://schemas.openxmlformats.org/officeDocument/2006/relationships/image" Target="../media/image349.png"/><Relationship Id="rId8" Type="http://schemas.openxmlformats.org/officeDocument/2006/relationships/image" Target="../media/image3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55.jpg"/><Relationship Id="rId4" Type="http://schemas.openxmlformats.org/officeDocument/2006/relationships/image" Target="../media/image359.png"/><Relationship Id="rId9" Type="http://schemas.openxmlformats.org/officeDocument/2006/relationships/image" Target="../media/image338.png"/><Relationship Id="rId5" Type="http://schemas.openxmlformats.org/officeDocument/2006/relationships/image" Target="../media/image363.png"/><Relationship Id="rId6" Type="http://schemas.openxmlformats.org/officeDocument/2006/relationships/image" Target="../media/image362.png"/><Relationship Id="rId7" Type="http://schemas.openxmlformats.org/officeDocument/2006/relationships/image" Target="../media/image358.jpg"/><Relationship Id="rId8" Type="http://schemas.openxmlformats.org/officeDocument/2006/relationships/image" Target="../media/image364.jpg"/></Relationships>
</file>

<file path=ppt/slides/_rels/slide16.xml.rels><?xml version="1.0" encoding="UTF-8" standalone="yes"?><Relationships xmlns="http://schemas.openxmlformats.org/package/2006/relationships"><Relationship Id="rId11" Type="http://schemas.openxmlformats.org/officeDocument/2006/relationships/image" Target="../media/image369.png"/><Relationship Id="rId10" Type="http://schemas.openxmlformats.org/officeDocument/2006/relationships/image" Target="../media/image49.png"/><Relationship Id="rId13" Type="http://schemas.openxmlformats.org/officeDocument/2006/relationships/image" Target="../media/image376.png"/><Relationship Id="rId12" Type="http://schemas.openxmlformats.org/officeDocument/2006/relationships/image" Target="../media/image366.jpg"/><Relationship Id="rId15" Type="http://schemas.openxmlformats.org/officeDocument/2006/relationships/image" Target="../media/image374.png"/><Relationship Id="rId14" Type="http://schemas.openxmlformats.org/officeDocument/2006/relationships/image" Target="../media/image388.png"/><Relationship Id="rId17" Type="http://schemas.openxmlformats.org/officeDocument/2006/relationships/image" Target="../media/image338.png"/><Relationship Id="rId16" Type="http://schemas.openxmlformats.org/officeDocument/2006/relationships/image" Target="../media/image379.png"/><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72.png"/><Relationship Id="rId4" Type="http://schemas.openxmlformats.org/officeDocument/2006/relationships/image" Target="../media/image375.jpg"/><Relationship Id="rId9" Type="http://schemas.openxmlformats.org/officeDocument/2006/relationships/image" Target="../media/image370.png"/><Relationship Id="rId5" Type="http://schemas.openxmlformats.org/officeDocument/2006/relationships/image" Target="../media/image368.png"/><Relationship Id="rId6" Type="http://schemas.openxmlformats.org/officeDocument/2006/relationships/image" Target="../media/image367.png"/><Relationship Id="rId7" Type="http://schemas.openxmlformats.org/officeDocument/2006/relationships/image" Target="../media/image333.png"/><Relationship Id="rId8" Type="http://schemas.openxmlformats.org/officeDocument/2006/relationships/image" Target="../media/image36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72.png"/></Relationships>
</file>

<file path=ppt/slides/_rels/slide18.xml.rels><?xml version="1.0" encoding="UTF-8" standalone="yes"?><Relationships xmlns="http://schemas.openxmlformats.org/package/2006/relationships"><Relationship Id="rId11" Type="http://schemas.openxmlformats.org/officeDocument/2006/relationships/image" Target="../media/image384.png"/><Relationship Id="rId10" Type="http://schemas.openxmlformats.org/officeDocument/2006/relationships/image" Target="../media/image386.png"/><Relationship Id="rId13" Type="http://schemas.openxmlformats.org/officeDocument/2006/relationships/image" Target="../media/image393.png"/><Relationship Id="rId12" Type="http://schemas.openxmlformats.org/officeDocument/2006/relationships/image" Target="../media/image385.png"/><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73.png"/><Relationship Id="rId4" Type="http://schemas.openxmlformats.org/officeDocument/2006/relationships/image" Target="../media/image383.jpg"/><Relationship Id="rId9" Type="http://schemas.openxmlformats.org/officeDocument/2006/relationships/image" Target="../media/image387.png"/><Relationship Id="rId5" Type="http://schemas.openxmlformats.org/officeDocument/2006/relationships/image" Target="../media/image381.png"/><Relationship Id="rId6" Type="http://schemas.openxmlformats.org/officeDocument/2006/relationships/image" Target="../media/image382.jpg"/><Relationship Id="rId7" Type="http://schemas.openxmlformats.org/officeDocument/2006/relationships/image" Target="../media/image403.png"/><Relationship Id="rId8" Type="http://schemas.openxmlformats.org/officeDocument/2006/relationships/image" Target="../media/image3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17.png"/><Relationship Id="rId4" Type="http://schemas.openxmlformats.org/officeDocument/2006/relationships/image" Target="../media/image399.png"/><Relationship Id="rId5" Type="http://schemas.openxmlformats.org/officeDocument/2006/relationships/image" Target="../media/image392.png"/><Relationship Id="rId6" Type="http://schemas.openxmlformats.org/officeDocument/2006/relationships/image" Target="../media/image39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97.jpg"/><Relationship Id="rId10" Type="http://schemas.openxmlformats.org/officeDocument/2006/relationships/image" Target="../media/image401.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94.png"/><Relationship Id="rId4" Type="http://schemas.openxmlformats.org/officeDocument/2006/relationships/image" Target="../media/image390.png"/><Relationship Id="rId9" Type="http://schemas.openxmlformats.org/officeDocument/2006/relationships/image" Target="../media/image338.png"/><Relationship Id="rId5" Type="http://schemas.openxmlformats.org/officeDocument/2006/relationships/image" Target="../media/image400.png"/><Relationship Id="rId6" Type="http://schemas.openxmlformats.org/officeDocument/2006/relationships/image" Target="../media/image391.jpg"/><Relationship Id="rId7" Type="http://schemas.openxmlformats.org/officeDocument/2006/relationships/image" Target="../media/image395.png"/><Relationship Id="rId8" Type="http://schemas.openxmlformats.org/officeDocument/2006/relationships/image" Target="../media/image39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407.png"/><Relationship Id="rId4" Type="http://schemas.openxmlformats.org/officeDocument/2006/relationships/image" Target="../media/image40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02.png"/><Relationship Id="rId4" Type="http://schemas.openxmlformats.org/officeDocument/2006/relationships/image" Target="../media/image412.png"/><Relationship Id="rId9" Type="http://schemas.openxmlformats.org/officeDocument/2006/relationships/image" Target="../media/image415.png"/><Relationship Id="rId5" Type="http://schemas.openxmlformats.org/officeDocument/2006/relationships/image" Target="../media/image410.png"/><Relationship Id="rId6" Type="http://schemas.openxmlformats.org/officeDocument/2006/relationships/image" Target="../media/image409.jpg"/><Relationship Id="rId7" Type="http://schemas.openxmlformats.org/officeDocument/2006/relationships/image" Target="../media/image411.jpg"/><Relationship Id="rId8" Type="http://schemas.openxmlformats.org/officeDocument/2006/relationships/image" Target="../media/image4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2.png"/></Relationships>
</file>

<file path=ppt/slides/_rels/slide26.xml.rels><?xml version="1.0" encoding="UTF-8" standalone="yes"?><Relationships xmlns="http://schemas.openxmlformats.org/package/2006/relationships"><Relationship Id="rId20" Type="http://schemas.openxmlformats.org/officeDocument/2006/relationships/hyperlink" Target="https://youtu.be/-dk4TlH2_R8" TargetMode="External"/><Relationship Id="rId22" Type="http://schemas.openxmlformats.org/officeDocument/2006/relationships/hyperlink" Target="https://youtu.be/nDL0zt1b7lQ" TargetMode="External"/><Relationship Id="rId21" Type="http://schemas.openxmlformats.org/officeDocument/2006/relationships/hyperlink" Target="https://youtu.be/e32JJiLLr_Q" TargetMode="External"/><Relationship Id="rId11" Type="http://schemas.openxmlformats.org/officeDocument/2006/relationships/hyperlink" Target="https://youtu.be/7mRFh9mIk58" TargetMode="External"/><Relationship Id="rId10" Type="http://schemas.openxmlformats.org/officeDocument/2006/relationships/hyperlink" Target="https://youtu.be/wqYCs946V80" TargetMode="External"/><Relationship Id="rId13" Type="http://schemas.openxmlformats.org/officeDocument/2006/relationships/image" Target="../media/image416.png"/><Relationship Id="rId12" Type="http://schemas.openxmlformats.org/officeDocument/2006/relationships/hyperlink" Target="https://youtu.be/y6fH-Xp8Tsg" TargetMode="External"/><Relationship Id="rId15" Type="http://schemas.openxmlformats.org/officeDocument/2006/relationships/hyperlink" Target="https://youtu.be/6JatzHokFNM" TargetMode="External"/><Relationship Id="rId14" Type="http://schemas.openxmlformats.org/officeDocument/2006/relationships/hyperlink" Target="https://youtu.be/MSuf2UOiobg" TargetMode="External"/><Relationship Id="rId17" Type="http://schemas.openxmlformats.org/officeDocument/2006/relationships/hyperlink" Target="https://youtu.be/DznMK7iMwks" TargetMode="External"/><Relationship Id="rId16" Type="http://schemas.openxmlformats.org/officeDocument/2006/relationships/hyperlink" Target="https://youtu.be/bgdPo6aP5eg" TargetMode="External"/><Relationship Id="rId19" Type="http://schemas.openxmlformats.org/officeDocument/2006/relationships/hyperlink" Target="https://youtu.be/zUPM5eKR8u0" TargetMode="External"/><Relationship Id="rId18" Type="http://schemas.openxmlformats.org/officeDocument/2006/relationships/hyperlink" Target="https://youtu.be/O8f0ggo6-KE" TargetMode="External"/><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13.png"/><Relationship Id="rId4" Type="http://schemas.openxmlformats.org/officeDocument/2006/relationships/hyperlink" Target="https://youtu.be/4kSgVX3SQM4" TargetMode="External"/><Relationship Id="rId9" Type="http://schemas.openxmlformats.org/officeDocument/2006/relationships/hyperlink" Target="https://youtu.be/pv1tYvBadME" TargetMode="External"/><Relationship Id="rId5" Type="http://schemas.openxmlformats.org/officeDocument/2006/relationships/hyperlink" Target="https://youtu.be/pMuH6lJQVuE" TargetMode="External"/><Relationship Id="rId6" Type="http://schemas.openxmlformats.org/officeDocument/2006/relationships/hyperlink" Target="https://youtu.be/G_KoiVDijH8" TargetMode="External"/><Relationship Id="rId7" Type="http://schemas.openxmlformats.org/officeDocument/2006/relationships/hyperlink" Target="https://youtu.be/etjgLxXa-1o" TargetMode="External"/><Relationship Id="rId8" Type="http://schemas.openxmlformats.org/officeDocument/2006/relationships/hyperlink" Target="https://youtu.be/J6hFIhAiaq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3.jpg"/><Relationship Id="rId4" Type="http://schemas.openxmlformats.org/officeDocument/2006/relationships/image" Target="../media/image59.png"/><Relationship Id="rId5" Type="http://schemas.openxmlformats.org/officeDocument/2006/relationships/image" Target="../media/image5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6.png"/><Relationship Id="rId5" Type="http://schemas.openxmlformats.org/officeDocument/2006/relationships/image" Target="../media/image68.png"/><Relationship Id="rId6" Type="http://schemas.openxmlformats.org/officeDocument/2006/relationships/image" Target="../media/image56.png"/><Relationship Id="rId7" Type="http://schemas.openxmlformats.org/officeDocument/2006/relationships/image" Target="../media/image60.png"/><Relationship Id="rId8" Type="http://schemas.openxmlformats.org/officeDocument/2006/relationships/image" Target="../media/image64.png"/><Relationship Id="rId11" Type="http://schemas.openxmlformats.org/officeDocument/2006/relationships/image" Target="../media/image62.png"/><Relationship Id="rId10" Type="http://schemas.openxmlformats.org/officeDocument/2006/relationships/image" Target="../media/image65.png"/><Relationship Id="rId13" Type="http://schemas.openxmlformats.org/officeDocument/2006/relationships/image" Target="../media/image67.png"/><Relationship Id="rId12" Type="http://schemas.openxmlformats.org/officeDocument/2006/relationships/image" Target="../media/image70.png"/><Relationship Id="rId15" Type="http://schemas.openxmlformats.org/officeDocument/2006/relationships/image" Target="../media/image72.png"/><Relationship Id="rId14" Type="http://schemas.openxmlformats.org/officeDocument/2006/relationships/image" Target="../media/image63.png"/><Relationship Id="rId17" Type="http://schemas.openxmlformats.org/officeDocument/2006/relationships/image" Target="../media/image73.png"/><Relationship Id="rId16" Type="http://schemas.openxmlformats.org/officeDocument/2006/relationships/image" Target="../media/image71.png"/><Relationship Id="rId19" Type="http://schemas.openxmlformats.org/officeDocument/2006/relationships/image" Target="../media/image78.png"/><Relationship Id="rId18" Type="http://schemas.openxmlformats.org/officeDocument/2006/relationships/image" Target="../media/image74.png"/></Relationships>
</file>

<file path=ppt/slides/_rels/slide6.xml.rels><?xml version="1.0" encoding="UTF-8" standalone="yes"?><Relationships xmlns="http://schemas.openxmlformats.org/package/2006/relationships"><Relationship Id="rId20" Type="http://schemas.openxmlformats.org/officeDocument/2006/relationships/image" Target="../media/image91.png"/><Relationship Id="rId22" Type="http://schemas.openxmlformats.org/officeDocument/2006/relationships/image" Target="../media/image90.png"/><Relationship Id="rId21" Type="http://schemas.openxmlformats.org/officeDocument/2006/relationships/image" Target="../media/image100.jpg"/><Relationship Id="rId24" Type="http://schemas.openxmlformats.org/officeDocument/2006/relationships/image" Target="../media/image98.png"/><Relationship Id="rId23" Type="http://schemas.openxmlformats.org/officeDocument/2006/relationships/image" Target="../media/image101.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8.png"/><Relationship Id="rId26" Type="http://schemas.openxmlformats.org/officeDocument/2006/relationships/image" Target="../media/image113.png"/><Relationship Id="rId25" Type="http://schemas.openxmlformats.org/officeDocument/2006/relationships/image" Target="../media/image97.png"/><Relationship Id="rId28" Type="http://schemas.openxmlformats.org/officeDocument/2006/relationships/image" Target="../media/image103.png"/><Relationship Id="rId27" Type="http://schemas.openxmlformats.org/officeDocument/2006/relationships/image" Target="../media/image106.png"/><Relationship Id="rId5" Type="http://schemas.openxmlformats.org/officeDocument/2006/relationships/image" Target="../media/image79.png"/><Relationship Id="rId6" Type="http://schemas.openxmlformats.org/officeDocument/2006/relationships/image" Target="../media/image77.png"/><Relationship Id="rId29" Type="http://schemas.openxmlformats.org/officeDocument/2006/relationships/image" Target="../media/image102.png"/><Relationship Id="rId7" Type="http://schemas.openxmlformats.org/officeDocument/2006/relationships/image" Target="../media/image82.png"/><Relationship Id="rId8" Type="http://schemas.openxmlformats.org/officeDocument/2006/relationships/image" Target="../media/image84.png"/><Relationship Id="rId31" Type="http://schemas.openxmlformats.org/officeDocument/2006/relationships/image" Target="../media/image105.png"/><Relationship Id="rId30" Type="http://schemas.openxmlformats.org/officeDocument/2006/relationships/image" Target="../media/image99.png"/><Relationship Id="rId11" Type="http://schemas.openxmlformats.org/officeDocument/2006/relationships/image" Target="../media/image80.png"/><Relationship Id="rId33" Type="http://schemas.openxmlformats.org/officeDocument/2006/relationships/image" Target="../media/image109.png"/><Relationship Id="rId10" Type="http://schemas.openxmlformats.org/officeDocument/2006/relationships/image" Target="../media/image83.png"/><Relationship Id="rId32" Type="http://schemas.openxmlformats.org/officeDocument/2006/relationships/image" Target="../media/image104.png"/><Relationship Id="rId13" Type="http://schemas.openxmlformats.org/officeDocument/2006/relationships/image" Target="../media/image85.png"/><Relationship Id="rId12" Type="http://schemas.openxmlformats.org/officeDocument/2006/relationships/image" Target="../media/image89.png"/><Relationship Id="rId15" Type="http://schemas.openxmlformats.org/officeDocument/2006/relationships/image" Target="../media/image93.png"/><Relationship Id="rId14" Type="http://schemas.openxmlformats.org/officeDocument/2006/relationships/image" Target="../media/image86.png"/><Relationship Id="rId17" Type="http://schemas.openxmlformats.org/officeDocument/2006/relationships/image" Target="../media/image94.jpg"/><Relationship Id="rId16" Type="http://schemas.openxmlformats.org/officeDocument/2006/relationships/image" Target="../media/image95.png"/><Relationship Id="rId19" Type="http://schemas.openxmlformats.org/officeDocument/2006/relationships/image" Target="../media/image96.png"/><Relationship Id="rId18" Type="http://schemas.openxmlformats.org/officeDocument/2006/relationships/image" Target="../media/image9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7.png"/></Relationships>
</file>

<file path=ppt/slides/_rels/slide8.xml.rels><?xml version="1.0" encoding="UTF-8" standalone="yes"?><Relationships xmlns="http://schemas.openxmlformats.org/package/2006/relationships"><Relationship Id="rId40" Type="http://schemas.openxmlformats.org/officeDocument/2006/relationships/image" Target="../media/image144.png"/><Relationship Id="rId42" Type="http://schemas.openxmlformats.org/officeDocument/2006/relationships/image" Target="../media/image149.png"/><Relationship Id="rId41" Type="http://schemas.openxmlformats.org/officeDocument/2006/relationships/image" Target="../media/image148.jpg"/><Relationship Id="rId44" Type="http://schemas.openxmlformats.org/officeDocument/2006/relationships/image" Target="../media/image154.png"/><Relationship Id="rId43" Type="http://schemas.openxmlformats.org/officeDocument/2006/relationships/image" Target="../media/image147.png"/><Relationship Id="rId46" Type="http://schemas.openxmlformats.org/officeDocument/2006/relationships/image" Target="../media/image150.png"/><Relationship Id="rId45" Type="http://schemas.openxmlformats.org/officeDocument/2006/relationships/image" Target="../media/image151.jpg"/><Relationship Id="rId107" Type="http://schemas.openxmlformats.org/officeDocument/2006/relationships/image" Target="../media/image219.jpg"/><Relationship Id="rId106" Type="http://schemas.openxmlformats.org/officeDocument/2006/relationships/image" Target="../media/image208.jpg"/><Relationship Id="rId105" Type="http://schemas.openxmlformats.org/officeDocument/2006/relationships/image" Target="../media/image211.png"/><Relationship Id="rId104" Type="http://schemas.openxmlformats.org/officeDocument/2006/relationships/image" Target="../media/image205.jpg"/><Relationship Id="rId109" Type="http://schemas.openxmlformats.org/officeDocument/2006/relationships/image" Target="../media/image220.png"/><Relationship Id="rId108" Type="http://schemas.openxmlformats.org/officeDocument/2006/relationships/image" Target="../media/image209.png"/><Relationship Id="rId48" Type="http://schemas.openxmlformats.org/officeDocument/2006/relationships/image" Target="../media/image153.png"/><Relationship Id="rId47" Type="http://schemas.openxmlformats.org/officeDocument/2006/relationships/image" Target="../media/image157.png"/><Relationship Id="rId49" Type="http://schemas.openxmlformats.org/officeDocument/2006/relationships/image" Target="../media/image156.png"/><Relationship Id="rId103" Type="http://schemas.openxmlformats.org/officeDocument/2006/relationships/image" Target="../media/image204.png"/><Relationship Id="rId102" Type="http://schemas.openxmlformats.org/officeDocument/2006/relationships/image" Target="../media/image212.png"/><Relationship Id="rId101" Type="http://schemas.openxmlformats.org/officeDocument/2006/relationships/image" Target="../media/image202.png"/><Relationship Id="rId100" Type="http://schemas.openxmlformats.org/officeDocument/2006/relationships/image" Target="../media/image215.png"/><Relationship Id="rId31" Type="http://schemas.openxmlformats.org/officeDocument/2006/relationships/image" Target="../media/image134.png"/><Relationship Id="rId30" Type="http://schemas.openxmlformats.org/officeDocument/2006/relationships/image" Target="../media/image135.png"/><Relationship Id="rId33" Type="http://schemas.openxmlformats.org/officeDocument/2006/relationships/image" Target="../media/image143.png"/><Relationship Id="rId32" Type="http://schemas.openxmlformats.org/officeDocument/2006/relationships/image" Target="../media/image133.png"/><Relationship Id="rId35" Type="http://schemas.openxmlformats.org/officeDocument/2006/relationships/image" Target="../media/image137.png"/><Relationship Id="rId34" Type="http://schemas.openxmlformats.org/officeDocument/2006/relationships/image" Target="../media/image138.png"/><Relationship Id="rId37" Type="http://schemas.openxmlformats.org/officeDocument/2006/relationships/image" Target="../media/image142.png"/><Relationship Id="rId36" Type="http://schemas.openxmlformats.org/officeDocument/2006/relationships/image" Target="../media/image139.png"/><Relationship Id="rId39" Type="http://schemas.openxmlformats.org/officeDocument/2006/relationships/image" Target="../media/image146.png"/><Relationship Id="rId38" Type="http://schemas.openxmlformats.org/officeDocument/2006/relationships/image" Target="../media/image141.png"/><Relationship Id="rId20" Type="http://schemas.openxmlformats.org/officeDocument/2006/relationships/image" Target="../media/image129.png"/><Relationship Id="rId22" Type="http://schemas.openxmlformats.org/officeDocument/2006/relationships/image" Target="../media/image123.png"/><Relationship Id="rId21" Type="http://schemas.openxmlformats.org/officeDocument/2006/relationships/image" Target="../media/image122.png"/><Relationship Id="rId24" Type="http://schemas.openxmlformats.org/officeDocument/2006/relationships/image" Target="../media/image130.jpg"/><Relationship Id="rId23" Type="http://schemas.openxmlformats.org/officeDocument/2006/relationships/image" Target="../media/image132.png"/><Relationship Id="rId129" Type="http://schemas.openxmlformats.org/officeDocument/2006/relationships/image" Target="../media/image235.jpg"/><Relationship Id="rId128" Type="http://schemas.openxmlformats.org/officeDocument/2006/relationships/image" Target="../media/image230.png"/><Relationship Id="rId127" Type="http://schemas.openxmlformats.org/officeDocument/2006/relationships/image" Target="../media/image231.png"/><Relationship Id="rId126" Type="http://schemas.openxmlformats.org/officeDocument/2006/relationships/image" Target="../media/image226.jpg"/><Relationship Id="rId26" Type="http://schemas.openxmlformats.org/officeDocument/2006/relationships/image" Target="../media/image131.png"/><Relationship Id="rId121" Type="http://schemas.openxmlformats.org/officeDocument/2006/relationships/image" Target="../media/image221.png"/><Relationship Id="rId25" Type="http://schemas.openxmlformats.org/officeDocument/2006/relationships/image" Target="../media/image136.png"/><Relationship Id="rId120" Type="http://schemas.openxmlformats.org/officeDocument/2006/relationships/image" Target="../media/image222.png"/><Relationship Id="rId28" Type="http://schemas.openxmlformats.org/officeDocument/2006/relationships/image" Target="../media/image145.png"/><Relationship Id="rId27" Type="http://schemas.openxmlformats.org/officeDocument/2006/relationships/image" Target="../media/image152.png"/><Relationship Id="rId125" Type="http://schemas.openxmlformats.org/officeDocument/2006/relationships/image" Target="../media/image229.jpg"/><Relationship Id="rId29" Type="http://schemas.openxmlformats.org/officeDocument/2006/relationships/image" Target="../media/image140.png"/><Relationship Id="rId124" Type="http://schemas.openxmlformats.org/officeDocument/2006/relationships/image" Target="../media/image227.png"/><Relationship Id="rId123" Type="http://schemas.openxmlformats.org/officeDocument/2006/relationships/image" Target="../media/image225.png"/><Relationship Id="rId122" Type="http://schemas.openxmlformats.org/officeDocument/2006/relationships/image" Target="../media/image232.png"/><Relationship Id="rId95" Type="http://schemas.openxmlformats.org/officeDocument/2006/relationships/image" Target="../media/image196.png"/><Relationship Id="rId94" Type="http://schemas.openxmlformats.org/officeDocument/2006/relationships/image" Target="../media/image203.png"/><Relationship Id="rId97" Type="http://schemas.openxmlformats.org/officeDocument/2006/relationships/image" Target="../media/image200.png"/><Relationship Id="rId96" Type="http://schemas.openxmlformats.org/officeDocument/2006/relationships/image" Target="../media/image201.png"/><Relationship Id="rId11" Type="http://schemas.openxmlformats.org/officeDocument/2006/relationships/image" Target="../media/image127.png"/><Relationship Id="rId99" Type="http://schemas.openxmlformats.org/officeDocument/2006/relationships/image" Target="../media/image207.jpg"/><Relationship Id="rId10" Type="http://schemas.openxmlformats.org/officeDocument/2006/relationships/image" Target="../media/image126.png"/><Relationship Id="rId98" Type="http://schemas.openxmlformats.org/officeDocument/2006/relationships/image" Target="../media/image210.png"/><Relationship Id="rId13" Type="http://schemas.openxmlformats.org/officeDocument/2006/relationships/image" Target="../media/image120.png"/><Relationship Id="rId12" Type="http://schemas.openxmlformats.org/officeDocument/2006/relationships/image" Target="../media/image119.png"/><Relationship Id="rId91" Type="http://schemas.openxmlformats.org/officeDocument/2006/relationships/image" Target="../media/image199.jpg"/><Relationship Id="rId90" Type="http://schemas.openxmlformats.org/officeDocument/2006/relationships/image" Target="../media/image197.png"/><Relationship Id="rId93" Type="http://schemas.openxmlformats.org/officeDocument/2006/relationships/image" Target="../media/image198.png"/><Relationship Id="rId92" Type="http://schemas.openxmlformats.org/officeDocument/2006/relationships/image" Target="../media/image218.png"/><Relationship Id="rId118" Type="http://schemas.openxmlformats.org/officeDocument/2006/relationships/image" Target="../media/image233.jpg"/><Relationship Id="rId117" Type="http://schemas.openxmlformats.org/officeDocument/2006/relationships/image" Target="../media/image228.jpg"/><Relationship Id="rId116" Type="http://schemas.openxmlformats.org/officeDocument/2006/relationships/image" Target="../media/image224.jpg"/><Relationship Id="rId115" Type="http://schemas.openxmlformats.org/officeDocument/2006/relationships/image" Target="../media/image238.jpg"/><Relationship Id="rId119" Type="http://schemas.openxmlformats.org/officeDocument/2006/relationships/image" Target="../media/image244.png"/><Relationship Id="rId15" Type="http://schemas.openxmlformats.org/officeDocument/2006/relationships/image" Target="../media/image124.png"/><Relationship Id="rId110" Type="http://schemas.openxmlformats.org/officeDocument/2006/relationships/image" Target="../media/image213.jpg"/><Relationship Id="rId14" Type="http://schemas.openxmlformats.org/officeDocument/2006/relationships/image" Target="../media/image116.png"/><Relationship Id="rId17" Type="http://schemas.openxmlformats.org/officeDocument/2006/relationships/image" Target="../media/image125.png"/><Relationship Id="rId16" Type="http://schemas.openxmlformats.org/officeDocument/2006/relationships/image" Target="../media/image121.png"/><Relationship Id="rId19" Type="http://schemas.openxmlformats.org/officeDocument/2006/relationships/image" Target="../media/image128.png"/><Relationship Id="rId114" Type="http://schemas.openxmlformats.org/officeDocument/2006/relationships/image" Target="../media/image223.png"/><Relationship Id="rId18" Type="http://schemas.openxmlformats.org/officeDocument/2006/relationships/image" Target="../media/image118.png"/><Relationship Id="rId113" Type="http://schemas.openxmlformats.org/officeDocument/2006/relationships/image" Target="../media/image216.png"/><Relationship Id="rId112" Type="http://schemas.openxmlformats.org/officeDocument/2006/relationships/image" Target="../media/image217.png"/><Relationship Id="rId111" Type="http://schemas.openxmlformats.org/officeDocument/2006/relationships/image" Target="../media/image214.png"/><Relationship Id="rId84" Type="http://schemas.openxmlformats.org/officeDocument/2006/relationships/image" Target="../media/image193.png"/><Relationship Id="rId83" Type="http://schemas.openxmlformats.org/officeDocument/2006/relationships/image" Target="../media/image194.png"/><Relationship Id="rId86" Type="http://schemas.openxmlformats.org/officeDocument/2006/relationships/image" Target="../media/image188.png"/><Relationship Id="rId85" Type="http://schemas.openxmlformats.org/officeDocument/2006/relationships/image" Target="../media/image185.png"/><Relationship Id="rId88" Type="http://schemas.openxmlformats.org/officeDocument/2006/relationships/image" Target="../media/image192.png"/><Relationship Id="rId87" Type="http://schemas.openxmlformats.org/officeDocument/2006/relationships/image" Target="../media/image206.png"/><Relationship Id="rId89" Type="http://schemas.openxmlformats.org/officeDocument/2006/relationships/image" Target="../media/image189.png"/><Relationship Id="rId80" Type="http://schemas.openxmlformats.org/officeDocument/2006/relationships/image" Target="../media/image179.png"/><Relationship Id="rId82" Type="http://schemas.openxmlformats.org/officeDocument/2006/relationships/image" Target="../media/image191.png"/><Relationship Id="rId81" Type="http://schemas.openxmlformats.org/officeDocument/2006/relationships/image" Target="../media/image195.png"/><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0.jpg"/><Relationship Id="rId4" Type="http://schemas.openxmlformats.org/officeDocument/2006/relationships/image" Target="../media/image107.png"/><Relationship Id="rId9" Type="http://schemas.openxmlformats.org/officeDocument/2006/relationships/image" Target="../media/image115.png"/><Relationship Id="rId5" Type="http://schemas.openxmlformats.org/officeDocument/2006/relationships/image" Target="../media/image114.png"/><Relationship Id="rId6" Type="http://schemas.openxmlformats.org/officeDocument/2006/relationships/image" Target="../media/image108.jpg"/><Relationship Id="rId7" Type="http://schemas.openxmlformats.org/officeDocument/2006/relationships/image" Target="../media/image111.png"/><Relationship Id="rId8" Type="http://schemas.openxmlformats.org/officeDocument/2006/relationships/image" Target="../media/image112.png"/><Relationship Id="rId73" Type="http://schemas.openxmlformats.org/officeDocument/2006/relationships/image" Target="../media/image190.png"/><Relationship Id="rId72" Type="http://schemas.openxmlformats.org/officeDocument/2006/relationships/image" Target="../media/image175.png"/><Relationship Id="rId75" Type="http://schemas.openxmlformats.org/officeDocument/2006/relationships/image" Target="../media/image180.png"/><Relationship Id="rId74" Type="http://schemas.openxmlformats.org/officeDocument/2006/relationships/image" Target="../media/image186.png"/><Relationship Id="rId77" Type="http://schemas.openxmlformats.org/officeDocument/2006/relationships/image" Target="../media/image183.png"/><Relationship Id="rId76" Type="http://schemas.openxmlformats.org/officeDocument/2006/relationships/image" Target="../media/image184.png"/><Relationship Id="rId79" Type="http://schemas.openxmlformats.org/officeDocument/2006/relationships/image" Target="../media/image182.png"/><Relationship Id="rId78" Type="http://schemas.openxmlformats.org/officeDocument/2006/relationships/image" Target="../media/image176.png"/><Relationship Id="rId71" Type="http://schemas.openxmlformats.org/officeDocument/2006/relationships/image" Target="../media/image181.png"/><Relationship Id="rId70" Type="http://schemas.openxmlformats.org/officeDocument/2006/relationships/image" Target="../media/image178.png"/><Relationship Id="rId130" Type="http://schemas.openxmlformats.org/officeDocument/2006/relationships/image" Target="../media/image237.png"/><Relationship Id="rId62" Type="http://schemas.openxmlformats.org/officeDocument/2006/relationships/image" Target="../media/image171.png"/><Relationship Id="rId61" Type="http://schemas.openxmlformats.org/officeDocument/2006/relationships/image" Target="../media/image168.png"/><Relationship Id="rId64" Type="http://schemas.openxmlformats.org/officeDocument/2006/relationships/image" Target="../media/image169.png"/><Relationship Id="rId63" Type="http://schemas.openxmlformats.org/officeDocument/2006/relationships/image" Target="../media/image165.png"/><Relationship Id="rId66" Type="http://schemas.openxmlformats.org/officeDocument/2006/relationships/image" Target="../media/image164.png"/><Relationship Id="rId65" Type="http://schemas.openxmlformats.org/officeDocument/2006/relationships/image" Target="../media/image177.png"/><Relationship Id="rId68" Type="http://schemas.openxmlformats.org/officeDocument/2006/relationships/image" Target="../media/image173.png"/><Relationship Id="rId67" Type="http://schemas.openxmlformats.org/officeDocument/2006/relationships/image" Target="../media/image187.png"/><Relationship Id="rId60" Type="http://schemas.openxmlformats.org/officeDocument/2006/relationships/image" Target="../media/image170.png"/><Relationship Id="rId69" Type="http://schemas.openxmlformats.org/officeDocument/2006/relationships/image" Target="../media/image174.png"/><Relationship Id="rId51" Type="http://schemas.openxmlformats.org/officeDocument/2006/relationships/image" Target="../media/image159.png"/><Relationship Id="rId50" Type="http://schemas.openxmlformats.org/officeDocument/2006/relationships/image" Target="../media/image158.png"/><Relationship Id="rId53" Type="http://schemas.openxmlformats.org/officeDocument/2006/relationships/image" Target="../media/image160.png"/><Relationship Id="rId52" Type="http://schemas.openxmlformats.org/officeDocument/2006/relationships/image" Target="../media/image167.png"/><Relationship Id="rId55" Type="http://schemas.openxmlformats.org/officeDocument/2006/relationships/image" Target="../media/image166.gif"/><Relationship Id="rId54" Type="http://schemas.openxmlformats.org/officeDocument/2006/relationships/image" Target="../media/image155.png"/><Relationship Id="rId57" Type="http://schemas.openxmlformats.org/officeDocument/2006/relationships/image" Target="../media/image162.png"/><Relationship Id="rId56" Type="http://schemas.openxmlformats.org/officeDocument/2006/relationships/image" Target="../media/image163.png"/><Relationship Id="rId59" Type="http://schemas.openxmlformats.org/officeDocument/2006/relationships/image" Target="../media/image172.png"/><Relationship Id="rId58" Type="http://schemas.openxmlformats.org/officeDocument/2006/relationships/image" Target="../media/image161.png"/></Relationships>
</file>

<file path=ppt/slides/_rels/slide9.xml.rels><?xml version="1.0" encoding="UTF-8" standalone="yes"?><Relationships xmlns="http://schemas.openxmlformats.org/package/2006/relationships"><Relationship Id="rId40" Type="http://schemas.openxmlformats.org/officeDocument/2006/relationships/image" Target="../media/image287.png"/><Relationship Id="rId42" Type="http://schemas.openxmlformats.org/officeDocument/2006/relationships/image" Target="../media/image276.png"/><Relationship Id="rId41" Type="http://schemas.openxmlformats.org/officeDocument/2006/relationships/image" Target="../media/image270.png"/><Relationship Id="rId44" Type="http://schemas.openxmlformats.org/officeDocument/2006/relationships/image" Target="../media/image284.png"/><Relationship Id="rId43" Type="http://schemas.openxmlformats.org/officeDocument/2006/relationships/image" Target="../media/image277.png"/><Relationship Id="rId46" Type="http://schemas.openxmlformats.org/officeDocument/2006/relationships/image" Target="../media/image291.png"/><Relationship Id="rId45" Type="http://schemas.openxmlformats.org/officeDocument/2006/relationships/image" Target="../media/image275.jpg"/><Relationship Id="rId48" Type="http://schemas.openxmlformats.org/officeDocument/2006/relationships/image" Target="../media/image278.png"/><Relationship Id="rId47" Type="http://schemas.openxmlformats.org/officeDocument/2006/relationships/image" Target="../media/image282.png"/><Relationship Id="rId49" Type="http://schemas.openxmlformats.org/officeDocument/2006/relationships/image" Target="../media/image279.png"/><Relationship Id="rId31" Type="http://schemas.openxmlformats.org/officeDocument/2006/relationships/image" Target="../media/image259.png"/><Relationship Id="rId30" Type="http://schemas.openxmlformats.org/officeDocument/2006/relationships/image" Target="../media/image267.jpg"/><Relationship Id="rId33" Type="http://schemas.openxmlformats.org/officeDocument/2006/relationships/image" Target="../media/image268.png"/><Relationship Id="rId32" Type="http://schemas.openxmlformats.org/officeDocument/2006/relationships/image" Target="../media/image262.png"/><Relationship Id="rId35" Type="http://schemas.openxmlformats.org/officeDocument/2006/relationships/image" Target="../media/image288.jpg"/><Relationship Id="rId34" Type="http://schemas.openxmlformats.org/officeDocument/2006/relationships/image" Target="../media/image263.png"/><Relationship Id="rId37" Type="http://schemas.openxmlformats.org/officeDocument/2006/relationships/image" Target="../media/image269.jpg"/><Relationship Id="rId36" Type="http://schemas.openxmlformats.org/officeDocument/2006/relationships/image" Target="../media/image273.png"/><Relationship Id="rId39" Type="http://schemas.openxmlformats.org/officeDocument/2006/relationships/image" Target="../media/image272.png"/><Relationship Id="rId38" Type="http://schemas.openxmlformats.org/officeDocument/2006/relationships/image" Target="../media/image274.png"/><Relationship Id="rId20" Type="http://schemas.openxmlformats.org/officeDocument/2006/relationships/image" Target="../media/image255.jpg"/><Relationship Id="rId22" Type="http://schemas.openxmlformats.org/officeDocument/2006/relationships/image" Target="../media/image254.png"/><Relationship Id="rId21" Type="http://schemas.openxmlformats.org/officeDocument/2006/relationships/image" Target="../media/image252.png"/><Relationship Id="rId24" Type="http://schemas.openxmlformats.org/officeDocument/2006/relationships/image" Target="../media/image265.jpg"/><Relationship Id="rId23" Type="http://schemas.openxmlformats.org/officeDocument/2006/relationships/image" Target="../media/image261.png"/><Relationship Id="rId26" Type="http://schemas.openxmlformats.org/officeDocument/2006/relationships/image" Target="../media/image260.png"/><Relationship Id="rId25" Type="http://schemas.openxmlformats.org/officeDocument/2006/relationships/image" Target="../media/image257.png"/><Relationship Id="rId28" Type="http://schemas.openxmlformats.org/officeDocument/2006/relationships/image" Target="../media/image264.jpg"/><Relationship Id="rId27" Type="http://schemas.openxmlformats.org/officeDocument/2006/relationships/image" Target="../media/image256.png"/><Relationship Id="rId29" Type="http://schemas.openxmlformats.org/officeDocument/2006/relationships/image" Target="../media/image271.png"/><Relationship Id="rId95" Type="http://schemas.openxmlformats.org/officeDocument/2006/relationships/image" Target="../media/image328.png"/><Relationship Id="rId94" Type="http://schemas.openxmlformats.org/officeDocument/2006/relationships/image" Target="../media/image331.png"/><Relationship Id="rId97" Type="http://schemas.openxmlformats.org/officeDocument/2006/relationships/image" Target="../media/image332.png"/><Relationship Id="rId96" Type="http://schemas.openxmlformats.org/officeDocument/2006/relationships/image" Target="../media/image327.png"/><Relationship Id="rId11" Type="http://schemas.openxmlformats.org/officeDocument/2006/relationships/image" Target="../media/image240.png"/><Relationship Id="rId99" Type="http://schemas.openxmlformats.org/officeDocument/2006/relationships/image" Target="../media/image335.png"/><Relationship Id="rId10" Type="http://schemas.openxmlformats.org/officeDocument/2006/relationships/image" Target="../media/image246.jpg"/><Relationship Id="rId98" Type="http://schemas.openxmlformats.org/officeDocument/2006/relationships/image" Target="../media/image337.png"/><Relationship Id="rId13" Type="http://schemas.openxmlformats.org/officeDocument/2006/relationships/image" Target="../media/image250.png"/><Relationship Id="rId12" Type="http://schemas.openxmlformats.org/officeDocument/2006/relationships/image" Target="../media/image241.png"/><Relationship Id="rId91" Type="http://schemas.openxmlformats.org/officeDocument/2006/relationships/image" Target="../media/image321.png"/><Relationship Id="rId90" Type="http://schemas.openxmlformats.org/officeDocument/2006/relationships/image" Target="../media/image324.jpg"/><Relationship Id="rId93" Type="http://schemas.openxmlformats.org/officeDocument/2006/relationships/image" Target="../media/image326.png"/><Relationship Id="rId92" Type="http://schemas.openxmlformats.org/officeDocument/2006/relationships/image" Target="../media/image325.png"/><Relationship Id="rId15" Type="http://schemas.openxmlformats.org/officeDocument/2006/relationships/image" Target="../media/image248.png"/><Relationship Id="rId14" Type="http://schemas.openxmlformats.org/officeDocument/2006/relationships/image" Target="../media/image258.png"/><Relationship Id="rId17" Type="http://schemas.openxmlformats.org/officeDocument/2006/relationships/image" Target="../media/image251.png"/><Relationship Id="rId16" Type="http://schemas.openxmlformats.org/officeDocument/2006/relationships/image" Target="../media/image253.png"/><Relationship Id="rId19" Type="http://schemas.openxmlformats.org/officeDocument/2006/relationships/image" Target="../media/image266.png"/><Relationship Id="rId18" Type="http://schemas.openxmlformats.org/officeDocument/2006/relationships/image" Target="../media/image249.png"/><Relationship Id="rId84" Type="http://schemas.openxmlformats.org/officeDocument/2006/relationships/image" Target="../media/image323.jpg"/><Relationship Id="rId83" Type="http://schemas.openxmlformats.org/officeDocument/2006/relationships/image" Target="../media/image329.png"/><Relationship Id="rId86" Type="http://schemas.openxmlformats.org/officeDocument/2006/relationships/image" Target="../media/image312.jpg"/><Relationship Id="rId85" Type="http://schemas.openxmlformats.org/officeDocument/2006/relationships/image" Target="../media/image313.jpg"/><Relationship Id="rId88" Type="http://schemas.openxmlformats.org/officeDocument/2006/relationships/image" Target="../media/image318.jpg"/><Relationship Id="rId87" Type="http://schemas.openxmlformats.org/officeDocument/2006/relationships/image" Target="../media/image317.png"/><Relationship Id="rId89" Type="http://schemas.openxmlformats.org/officeDocument/2006/relationships/image" Target="../media/image322.jpg"/><Relationship Id="rId80" Type="http://schemas.openxmlformats.org/officeDocument/2006/relationships/image" Target="../media/image315.jpg"/><Relationship Id="rId82" Type="http://schemas.openxmlformats.org/officeDocument/2006/relationships/image" Target="../media/image319.png"/><Relationship Id="rId81" Type="http://schemas.openxmlformats.org/officeDocument/2006/relationships/image" Target="../media/image316.pn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34.png"/><Relationship Id="rId4" Type="http://schemas.openxmlformats.org/officeDocument/2006/relationships/image" Target="../media/image239.png"/><Relationship Id="rId9" Type="http://schemas.openxmlformats.org/officeDocument/2006/relationships/image" Target="../media/image236.png"/><Relationship Id="rId5" Type="http://schemas.openxmlformats.org/officeDocument/2006/relationships/image" Target="../media/image242.png"/><Relationship Id="rId6" Type="http://schemas.openxmlformats.org/officeDocument/2006/relationships/image" Target="../media/image243.png"/><Relationship Id="rId7" Type="http://schemas.openxmlformats.org/officeDocument/2006/relationships/image" Target="../media/image245.png"/><Relationship Id="rId8" Type="http://schemas.openxmlformats.org/officeDocument/2006/relationships/image" Target="../media/image247.jpg"/><Relationship Id="rId73" Type="http://schemas.openxmlformats.org/officeDocument/2006/relationships/image" Target="../media/image309.jpg"/><Relationship Id="rId72" Type="http://schemas.openxmlformats.org/officeDocument/2006/relationships/image" Target="../media/image304.png"/><Relationship Id="rId75" Type="http://schemas.openxmlformats.org/officeDocument/2006/relationships/image" Target="../media/image307.png"/><Relationship Id="rId74" Type="http://schemas.openxmlformats.org/officeDocument/2006/relationships/image" Target="../media/image330.png"/><Relationship Id="rId77" Type="http://schemas.openxmlformats.org/officeDocument/2006/relationships/image" Target="../media/image320.jpg"/><Relationship Id="rId76" Type="http://schemas.openxmlformats.org/officeDocument/2006/relationships/image" Target="../media/image310.jpg"/><Relationship Id="rId79" Type="http://schemas.openxmlformats.org/officeDocument/2006/relationships/image" Target="../media/image314.png"/><Relationship Id="rId78" Type="http://schemas.openxmlformats.org/officeDocument/2006/relationships/image" Target="../media/image308.jpg"/><Relationship Id="rId71" Type="http://schemas.openxmlformats.org/officeDocument/2006/relationships/image" Target="../media/image305.png"/><Relationship Id="rId70" Type="http://schemas.openxmlformats.org/officeDocument/2006/relationships/image" Target="../media/image306.png"/><Relationship Id="rId62" Type="http://schemas.openxmlformats.org/officeDocument/2006/relationships/image" Target="../media/image292.png"/><Relationship Id="rId61" Type="http://schemas.openxmlformats.org/officeDocument/2006/relationships/image" Target="../media/image302.png"/><Relationship Id="rId64" Type="http://schemas.openxmlformats.org/officeDocument/2006/relationships/image" Target="../media/image295.jpg"/><Relationship Id="rId63" Type="http://schemas.openxmlformats.org/officeDocument/2006/relationships/image" Target="../media/image298.png"/><Relationship Id="rId66" Type="http://schemas.openxmlformats.org/officeDocument/2006/relationships/image" Target="../media/image300.jpg"/><Relationship Id="rId65" Type="http://schemas.openxmlformats.org/officeDocument/2006/relationships/image" Target="../media/image297.jpg"/><Relationship Id="rId68" Type="http://schemas.openxmlformats.org/officeDocument/2006/relationships/image" Target="../media/image299.png"/><Relationship Id="rId67" Type="http://schemas.openxmlformats.org/officeDocument/2006/relationships/image" Target="../media/image311.png"/><Relationship Id="rId60" Type="http://schemas.openxmlformats.org/officeDocument/2006/relationships/image" Target="../media/image296.jpg"/><Relationship Id="rId69" Type="http://schemas.openxmlformats.org/officeDocument/2006/relationships/image" Target="../media/image301.jpg"/><Relationship Id="rId51" Type="http://schemas.openxmlformats.org/officeDocument/2006/relationships/image" Target="../media/image285.png"/><Relationship Id="rId50" Type="http://schemas.openxmlformats.org/officeDocument/2006/relationships/image" Target="../media/image281.gif"/><Relationship Id="rId53" Type="http://schemas.openxmlformats.org/officeDocument/2006/relationships/image" Target="../media/image294.png"/><Relationship Id="rId52" Type="http://schemas.openxmlformats.org/officeDocument/2006/relationships/image" Target="../media/image280.png"/><Relationship Id="rId55" Type="http://schemas.openxmlformats.org/officeDocument/2006/relationships/image" Target="../media/image303.png"/><Relationship Id="rId54" Type="http://schemas.openxmlformats.org/officeDocument/2006/relationships/image" Target="../media/image283.png"/><Relationship Id="rId57" Type="http://schemas.openxmlformats.org/officeDocument/2006/relationships/image" Target="../media/image290.png"/><Relationship Id="rId56" Type="http://schemas.openxmlformats.org/officeDocument/2006/relationships/image" Target="../media/image286.png"/><Relationship Id="rId59" Type="http://schemas.openxmlformats.org/officeDocument/2006/relationships/image" Target="../media/image293.png"/><Relationship Id="rId58" Type="http://schemas.openxmlformats.org/officeDocument/2006/relationships/image" Target="../media/image28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p:nvPr/>
        </p:nvSpPr>
        <p:spPr>
          <a:xfrm>
            <a:off x="4634893" y="2626523"/>
            <a:ext cx="7557106" cy="2371752"/>
          </a:xfrm>
          <a:prstGeom prst="rect">
            <a:avLst/>
          </a:prstGeom>
          <a:solidFill>
            <a:srgbClr val="C00000">
              <a:alpha val="83529"/>
            </a:srgbClr>
          </a:solidFill>
          <a:ln>
            <a:noFill/>
          </a:ln>
          <a:effectLst>
            <a:outerShdw blurRad="44450" algn="ctr" dir="5400000" dist="27940">
              <a:srgbClr val="000000">
                <a:alpha val="3058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1"/>
          <p:cNvSpPr txBox="1"/>
          <p:nvPr>
            <p:ph idx="4294967295" type="ctrTitle"/>
          </p:nvPr>
        </p:nvSpPr>
        <p:spPr>
          <a:xfrm>
            <a:off x="4674091" y="2626522"/>
            <a:ext cx="7350061" cy="2325603"/>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700"/>
              <a:buFont typeface="Calibri"/>
              <a:buNone/>
            </a:pPr>
            <a:r>
              <a:rPr b="1" i="0" lang="en-US" sz="2700" u="none" cap="none" strike="noStrike">
                <a:solidFill>
                  <a:schemeClr val="lt1"/>
                </a:solidFill>
                <a:latin typeface="Calibri"/>
                <a:ea typeface="Calibri"/>
                <a:cs typeface="Calibri"/>
                <a:sym typeface="Calibri"/>
              </a:rPr>
              <a:t>Delivering Product Transparency and </a:t>
            </a:r>
            <a:br>
              <a:rPr b="1" i="0" lang="en-US" sz="2700" u="none" cap="none" strike="noStrike">
                <a:solidFill>
                  <a:schemeClr val="lt1"/>
                </a:solidFill>
                <a:latin typeface="Calibri"/>
                <a:ea typeface="Calibri"/>
                <a:cs typeface="Calibri"/>
                <a:sym typeface="Calibri"/>
              </a:rPr>
            </a:br>
            <a:r>
              <a:rPr b="1" i="0" lang="en-US" sz="2700" u="none" cap="none" strike="noStrike">
                <a:solidFill>
                  <a:schemeClr val="lt1"/>
                </a:solidFill>
                <a:latin typeface="Calibri"/>
                <a:ea typeface="Calibri"/>
                <a:cs typeface="Calibri"/>
                <a:sym typeface="Calibri"/>
              </a:rPr>
              <a:t>Consumer Experience in the New Economy</a:t>
            </a:r>
            <a:br>
              <a:rPr b="1" i="0" lang="en-US" sz="3600" u="none" cap="none" strike="noStrike">
                <a:solidFill>
                  <a:schemeClr val="lt1"/>
                </a:solidFill>
                <a:latin typeface="Calibri"/>
                <a:ea typeface="Calibri"/>
                <a:cs typeface="Calibri"/>
                <a:sym typeface="Calibri"/>
              </a:rPr>
            </a:br>
            <a:endParaRPr b="1" i="0" sz="2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700"/>
              <a:buFont typeface="Calibri"/>
              <a:buNone/>
            </a:pPr>
            <a:r>
              <a:rPr lang="en-US" sz="2800">
                <a:solidFill>
                  <a:schemeClr val="lt1"/>
                </a:solidFill>
              </a:rPr>
              <a:t>Dec </a:t>
            </a:r>
            <a:r>
              <a:rPr b="1" i="0" lang="en-US" sz="2200" u="none" cap="none" strike="noStrike">
                <a:solidFill>
                  <a:schemeClr val="lt1"/>
                </a:solidFill>
                <a:latin typeface="Calibri"/>
                <a:ea typeface="Calibri"/>
                <a:cs typeface="Calibri"/>
                <a:sym typeface="Calibri"/>
              </a:rPr>
              <a:t>2022</a:t>
            </a:r>
            <a:endParaRPr b="1" i="0" sz="2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700"/>
              <a:buFont typeface="Calibri"/>
              <a:buNone/>
            </a:pPr>
            <a:r>
              <a:rPr lang="en-US" sz="2200">
                <a:solidFill>
                  <a:schemeClr val="lt1"/>
                </a:solidFill>
              </a:rPr>
              <a:t>Present By Grace Hui, Kenny Yeung</a:t>
            </a:r>
            <a:endParaRPr sz="2200">
              <a:solidFill>
                <a:schemeClr val="lt1"/>
              </a:solidFill>
            </a:endParaRPr>
          </a:p>
        </p:txBody>
      </p:sp>
      <p:pic>
        <p:nvPicPr>
          <p:cNvPr id="250" name="Google Shape;250;p1"/>
          <p:cNvPicPr preferRelativeResize="0"/>
          <p:nvPr/>
        </p:nvPicPr>
        <p:blipFill rotWithShape="1">
          <a:blip r:embed="rId3">
            <a:alphaModFix/>
          </a:blip>
          <a:srcRect b="0" l="0" r="0" t="0"/>
          <a:stretch/>
        </p:blipFill>
        <p:spPr>
          <a:xfrm>
            <a:off x="7964605" y="5210542"/>
            <a:ext cx="897682" cy="889989"/>
          </a:xfrm>
          <a:prstGeom prst="rect">
            <a:avLst/>
          </a:prstGeom>
          <a:noFill/>
          <a:ln>
            <a:noFill/>
          </a:ln>
        </p:spPr>
      </p:pic>
      <p:grpSp>
        <p:nvGrpSpPr>
          <p:cNvPr id="251" name="Google Shape;251;p1"/>
          <p:cNvGrpSpPr/>
          <p:nvPr/>
        </p:nvGrpSpPr>
        <p:grpSpPr>
          <a:xfrm>
            <a:off x="849846" y="667373"/>
            <a:ext cx="3922296" cy="6211893"/>
            <a:chOff x="1960369" y="716861"/>
            <a:chExt cx="3922296" cy="6211893"/>
          </a:xfrm>
        </p:grpSpPr>
        <p:grpSp>
          <p:nvGrpSpPr>
            <p:cNvPr id="252" name="Google Shape;252;p1"/>
            <p:cNvGrpSpPr/>
            <p:nvPr/>
          </p:nvGrpSpPr>
          <p:grpSpPr>
            <a:xfrm>
              <a:off x="1960369" y="716861"/>
              <a:ext cx="3922296" cy="6211893"/>
              <a:chOff x="1960369" y="716861"/>
              <a:chExt cx="3922296" cy="6211893"/>
            </a:xfrm>
          </p:grpSpPr>
          <p:pic>
            <p:nvPicPr>
              <p:cNvPr id="253" name="Google Shape;253;p1"/>
              <p:cNvPicPr preferRelativeResize="0"/>
              <p:nvPr/>
            </p:nvPicPr>
            <p:blipFill rotWithShape="1">
              <a:blip r:embed="rId4">
                <a:alphaModFix/>
              </a:blip>
              <a:srcRect b="15596" l="10231" r="8765" t="0"/>
              <a:stretch/>
            </p:blipFill>
            <p:spPr>
              <a:xfrm>
                <a:off x="1960369" y="716861"/>
                <a:ext cx="3922296" cy="6211893"/>
              </a:xfrm>
              <a:prstGeom prst="rect">
                <a:avLst/>
              </a:prstGeom>
              <a:noFill/>
              <a:ln>
                <a:noFill/>
              </a:ln>
            </p:spPr>
          </p:pic>
          <p:sp>
            <p:nvSpPr>
              <p:cNvPr id="254" name="Google Shape;254;p1"/>
              <p:cNvSpPr/>
              <p:nvPr/>
            </p:nvSpPr>
            <p:spPr>
              <a:xfrm>
                <a:off x="3213829" y="1422336"/>
                <a:ext cx="1962547" cy="3465657"/>
              </a:xfrm>
              <a:custGeom>
                <a:rect b="b" l="l" r="r" t="t"/>
                <a:pathLst>
                  <a:path extrusionOk="0" h="3465657" w="1962547">
                    <a:moveTo>
                      <a:pt x="0" y="5783"/>
                    </a:moveTo>
                    <a:lnTo>
                      <a:pt x="1962547" y="0"/>
                    </a:lnTo>
                    <a:cubicBezTo>
                      <a:pt x="1957200" y="1128482"/>
                      <a:pt x="1951851" y="2331953"/>
                      <a:pt x="1946504" y="3460435"/>
                    </a:cubicBezTo>
                    <a:lnTo>
                      <a:pt x="5410" y="3465657"/>
                    </a:lnTo>
                    <a:cubicBezTo>
                      <a:pt x="63" y="2337175"/>
                      <a:pt x="5347" y="1134265"/>
                      <a:pt x="0" y="5783"/>
                    </a:cubicBezTo>
                    <a:close/>
                  </a:path>
                </a:pathLst>
              </a:custGeom>
              <a:solidFill>
                <a:srgbClr val="FFFFFF">
                  <a:alpha val="8784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55" name="Google Shape;255;p1"/>
            <p:cNvGrpSpPr/>
            <p:nvPr/>
          </p:nvGrpSpPr>
          <p:grpSpPr>
            <a:xfrm>
              <a:off x="3337702" y="2201079"/>
              <a:ext cx="1700928" cy="1682637"/>
              <a:chOff x="1905487" y="2304359"/>
              <a:chExt cx="1154215" cy="1141803"/>
            </a:xfrm>
          </p:grpSpPr>
          <p:grpSp>
            <p:nvGrpSpPr>
              <p:cNvPr id="256" name="Google Shape;256;p1"/>
              <p:cNvGrpSpPr/>
              <p:nvPr/>
            </p:nvGrpSpPr>
            <p:grpSpPr>
              <a:xfrm>
                <a:off x="1905487" y="2304359"/>
                <a:ext cx="1154215" cy="1141803"/>
                <a:chOff x="1893455" y="2340453"/>
                <a:chExt cx="1154215" cy="1141803"/>
              </a:xfrm>
            </p:grpSpPr>
            <p:grpSp>
              <p:nvGrpSpPr>
                <p:cNvPr id="257" name="Google Shape;257;p1"/>
                <p:cNvGrpSpPr/>
                <p:nvPr/>
              </p:nvGrpSpPr>
              <p:grpSpPr>
                <a:xfrm>
                  <a:off x="1893455" y="2340453"/>
                  <a:ext cx="1154215" cy="412082"/>
                  <a:chOff x="1845329" y="2263133"/>
                  <a:chExt cx="1154215" cy="412082"/>
                </a:xfrm>
              </p:grpSpPr>
              <p:sp>
                <p:nvSpPr>
                  <p:cNvPr id="258" name="Google Shape;258;p1"/>
                  <p:cNvSpPr/>
                  <p:nvPr/>
                </p:nvSpPr>
                <p:spPr>
                  <a:xfrm>
                    <a:off x="1845329"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1"/>
                  <p:cNvSpPr/>
                  <p:nvPr/>
                </p:nvSpPr>
                <p:spPr>
                  <a:xfrm flipH="1">
                    <a:off x="2615506"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0" name="Google Shape;260;p1"/>
                <p:cNvGrpSpPr/>
                <p:nvPr/>
              </p:nvGrpSpPr>
              <p:grpSpPr>
                <a:xfrm rot="10800000">
                  <a:off x="1893455" y="3070174"/>
                  <a:ext cx="1154215" cy="412082"/>
                  <a:chOff x="1845329" y="2263133"/>
                  <a:chExt cx="1154215" cy="412082"/>
                </a:xfrm>
              </p:grpSpPr>
              <p:sp>
                <p:nvSpPr>
                  <p:cNvPr id="261" name="Google Shape;261;p1"/>
                  <p:cNvSpPr/>
                  <p:nvPr/>
                </p:nvSpPr>
                <p:spPr>
                  <a:xfrm>
                    <a:off x="1845329"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1"/>
                  <p:cNvSpPr/>
                  <p:nvPr/>
                </p:nvSpPr>
                <p:spPr>
                  <a:xfrm flipH="1">
                    <a:off x="2615506" y="2263133"/>
                    <a:ext cx="384038" cy="412082"/>
                  </a:xfrm>
                  <a:custGeom>
                    <a:rect b="b" l="l" r="r" t="t"/>
                    <a:pathLst>
                      <a:path extrusionOk="0" h="1543050" w="794126">
                        <a:moveTo>
                          <a:pt x="0" y="0"/>
                        </a:moveTo>
                        <a:lnTo>
                          <a:pt x="794115" y="0"/>
                        </a:lnTo>
                        <a:cubicBezTo>
                          <a:pt x="795231" y="43272"/>
                          <a:pt x="712125" y="41491"/>
                          <a:pt x="713241" y="84763"/>
                        </a:cubicBezTo>
                        <a:lnTo>
                          <a:pt x="33094" y="88238"/>
                        </a:lnTo>
                        <a:lnTo>
                          <a:pt x="45124" y="1234779"/>
                        </a:lnTo>
                        <a:lnTo>
                          <a:pt x="0" y="154305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63" name="Google Shape;263;p1"/>
              <p:cNvGrpSpPr/>
              <p:nvPr/>
            </p:nvGrpSpPr>
            <p:grpSpPr>
              <a:xfrm>
                <a:off x="2019803" y="2604095"/>
                <a:ext cx="967598" cy="635900"/>
                <a:chOff x="2031835" y="2640191"/>
                <a:chExt cx="967598" cy="635900"/>
              </a:xfrm>
            </p:grpSpPr>
            <p:pic>
              <p:nvPicPr>
                <p:cNvPr id="264" name="Google Shape;264;p1"/>
                <p:cNvPicPr preferRelativeResize="0"/>
                <p:nvPr/>
              </p:nvPicPr>
              <p:blipFill rotWithShape="1">
                <a:blip r:embed="rId5">
                  <a:alphaModFix/>
                </a:blip>
                <a:srcRect b="0" l="0" r="0" t="0"/>
                <a:stretch/>
              </p:blipFill>
              <p:spPr>
                <a:xfrm>
                  <a:off x="2035360" y="2640191"/>
                  <a:ext cx="290819" cy="266968"/>
                </a:xfrm>
                <a:prstGeom prst="rect">
                  <a:avLst/>
                </a:prstGeom>
                <a:noFill/>
                <a:ln>
                  <a:noFill/>
                </a:ln>
              </p:spPr>
            </p:pic>
            <p:pic>
              <p:nvPicPr>
                <p:cNvPr descr="Image result for rfid tag picture" id="265" name="Google Shape;265;p1"/>
                <p:cNvPicPr preferRelativeResize="0"/>
                <p:nvPr/>
              </p:nvPicPr>
              <p:blipFill rotWithShape="1">
                <a:blip r:embed="rId6">
                  <a:alphaModFix/>
                </a:blip>
                <a:srcRect b="0" l="0" r="0" t="0"/>
                <a:stretch/>
              </p:blipFill>
              <p:spPr>
                <a:xfrm>
                  <a:off x="2369884" y="2650076"/>
                  <a:ext cx="305779" cy="269420"/>
                </a:xfrm>
                <a:prstGeom prst="rect">
                  <a:avLst/>
                </a:prstGeom>
                <a:noFill/>
                <a:ln>
                  <a:noFill/>
                </a:ln>
              </p:spPr>
            </p:pic>
            <p:pic>
              <p:nvPicPr>
                <p:cNvPr id="266" name="Google Shape;266;p1"/>
                <p:cNvPicPr preferRelativeResize="0"/>
                <p:nvPr/>
              </p:nvPicPr>
              <p:blipFill rotWithShape="1">
                <a:blip r:embed="rId7">
                  <a:alphaModFix/>
                </a:blip>
                <a:srcRect b="0" l="0" r="0" t="0"/>
                <a:stretch/>
              </p:blipFill>
              <p:spPr>
                <a:xfrm>
                  <a:off x="2031835" y="2998906"/>
                  <a:ext cx="928797" cy="277185"/>
                </a:xfrm>
                <a:prstGeom prst="rect">
                  <a:avLst/>
                </a:prstGeom>
                <a:noFill/>
                <a:ln>
                  <a:noFill/>
                </a:ln>
              </p:spPr>
            </p:pic>
            <p:pic>
              <p:nvPicPr>
                <p:cNvPr id="267" name="Google Shape;267;p1"/>
                <p:cNvPicPr preferRelativeResize="0"/>
                <p:nvPr/>
              </p:nvPicPr>
              <p:blipFill rotWithShape="1">
                <a:blip r:embed="rId8">
                  <a:alphaModFix/>
                </a:blip>
                <a:srcRect b="0" l="0" r="0" t="0"/>
                <a:stretch/>
              </p:blipFill>
              <p:spPr>
                <a:xfrm>
                  <a:off x="2727004" y="2662734"/>
                  <a:ext cx="272429" cy="230461"/>
                </a:xfrm>
                <a:prstGeom prst="rect">
                  <a:avLst/>
                </a:prstGeom>
                <a:noFill/>
                <a:ln>
                  <a:noFill/>
                </a:ln>
              </p:spPr>
            </p:pic>
          </p:grpSp>
          <p:sp>
            <p:nvSpPr>
              <p:cNvPr id="268" name="Google Shape;268;p1"/>
              <p:cNvSpPr/>
              <p:nvPr/>
            </p:nvSpPr>
            <p:spPr>
              <a:xfrm>
                <a:off x="1905487" y="2886690"/>
                <a:ext cx="1154215" cy="45719"/>
              </a:xfrm>
              <a:prstGeom prst="rect">
                <a:avLst/>
              </a:prstGeom>
              <a:gradFill>
                <a:gsLst>
                  <a:gs pos="0">
                    <a:srgbClr val="366092"/>
                  </a:gs>
                  <a:gs pos="50000">
                    <a:srgbClr val="93B3D7"/>
                  </a:gs>
                  <a:gs pos="81000">
                    <a:srgbClr val="E0E8F4"/>
                  </a:gs>
                  <a:gs pos="99115">
                    <a:srgbClr val="FFFFFF">
                      <a:alpha val="28627"/>
                    </a:srgbClr>
                  </a:gs>
                  <a:gs pos="100000">
                    <a:srgbClr val="FFFFFF">
                      <a:alpha val="2862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9" name="Google Shape;269;p1"/>
            <p:cNvSpPr txBox="1"/>
            <p:nvPr/>
          </p:nvSpPr>
          <p:spPr>
            <a:xfrm>
              <a:off x="3213829" y="3861887"/>
              <a:ext cx="1904149"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Brand Protection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Anti-Counterfeit and Track-n-Trace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Solution</a:t>
              </a:r>
              <a:endParaRPr b="0" i="0" sz="1400" u="none" cap="none" strike="noStrike">
                <a:solidFill>
                  <a:srgbClr val="000000"/>
                </a:solidFill>
                <a:latin typeface="Arial"/>
                <a:ea typeface="Arial"/>
                <a:cs typeface="Arial"/>
                <a:sym typeface="Arial"/>
              </a:endParaRPr>
            </a:p>
          </p:txBody>
        </p:sp>
      </p:grpSp>
      <p:pic>
        <p:nvPicPr>
          <p:cNvPr descr="C:\Users\alexc\Desktop\AccessRead_logo.png" id="270" name="Google Shape;270;p1"/>
          <p:cNvPicPr preferRelativeResize="0"/>
          <p:nvPr/>
        </p:nvPicPr>
        <p:blipFill rotWithShape="1">
          <a:blip r:embed="rId9">
            <a:alphaModFix/>
          </a:blip>
          <a:srcRect b="0" l="0" r="0" t="0"/>
          <a:stretch/>
        </p:blipFill>
        <p:spPr>
          <a:xfrm>
            <a:off x="2484058" y="2237121"/>
            <a:ext cx="1153536" cy="314488"/>
          </a:xfrm>
          <a:prstGeom prst="rect">
            <a:avLst/>
          </a:prstGeom>
          <a:noFill/>
          <a:ln>
            <a:noFill/>
          </a:ln>
        </p:spPr>
      </p:pic>
      <p:grpSp>
        <p:nvGrpSpPr>
          <p:cNvPr id="271" name="Google Shape;271;p1"/>
          <p:cNvGrpSpPr/>
          <p:nvPr/>
        </p:nvGrpSpPr>
        <p:grpSpPr>
          <a:xfrm>
            <a:off x="6811621" y="5210541"/>
            <a:ext cx="897682" cy="889989"/>
            <a:chOff x="2256330" y="5298533"/>
            <a:chExt cx="939896" cy="956157"/>
          </a:xfrm>
        </p:grpSpPr>
        <p:pic>
          <p:nvPicPr>
            <p:cNvPr id="272" name="Google Shape;272;p1"/>
            <p:cNvPicPr preferRelativeResize="0"/>
            <p:nvPr/>
          </p:nvPicPr>
          <p:blipFill rotWithShape="1">
            <a:blip r:embed="rId10">
              <a:alphaModFix/>
            </a:blip>
            <a:srcRect b="0" l="0" r="0" t="0"/>
            <a:stretch/>
          </p:blipFill>
          <p:spPr>
            <a:xfrm>
              <a:off x="2256330" y="5298533"/>
              <a:ext cx="939896" cy="956157"/>
            </a:xfrm>
            <a:prstGeom prst="rect">
              <a:avLst/>
            </a:prstGeom>
            <a:noFill/>
            <a:ln>
              <a:noFill/>
            </a:ln>
          </p:spPr>
        </p:pic>
        <p:sp>
          <p:nvSpPr>
            <p:cNvPr id="273" name="Google Shape;273;p1"/>
            <p:cNvSpPr txBox="1"/>
            <p:nvPr/>
          </p:nvSpPr>
          <p:spPr>
            <a:xfrm>
              <a:off x="2269078" y="5677461"/>
              <a:ext cx="914400" cy="3267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Calibri"/>
                  <a:ea typeface="Calibri"/>
                  <a:cs typeface="Calibri"/>
                  <a:sym typeface="Calibri"/>
                </a:rPr>
                <a:t>Cloud</a:t>
              </a:r>
              <a:endParaRPr b="0" i="0" sz="1400" u="none" cap="none" strike="noStrike">
                <a:solidFill>
                  <a:srgbClr val="000000"/>
                </a:solidFill>
                <a:latin typeface="Arial"/>
                <a:ea typeface="Arial"/>
                <a:cs typeface="Arial"/>
                <a:sym typeface="Arial"/>
              </a:endParaRPr>
            </a:p>
          </p:txBody>
        </p:sp>
      </p:grpSp>
      <p:sp>
        <p:nvSpPr>
          <p:cNvPr id="274" name="Google Shape;274;p1"/>
          <p:cNvSpPr/>
          <p:nvPr/>
        </p:nvSpPr>
        <p:spPr>
          <a:xfrm>
            <a:off x="9117589" y="5210542"/>
            <a:ext cx="897682" cy="889989"/>
          </a:xfrm>
          <a:prstGeom prst="rect">
            <a:avLst/>
          </a:prstGeom>
          <a:solidFill>
            <a:srgbClr val="0543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p1"/>
          <p:cNvPicPr preferRelativeResize="0"/>
          <p:nvPr/>
        </p:nvPicPr>
        <p:blipFill rotWithShape="1">
          <a:blip r:embed="rId11">
            <a:alphaModFix/>
          </a:blip>
          <a:srcRect b="0" l="0" r="0" t="0"/>
          <a:stretch/>
        </p:blipFill>
        <p:spPr>
          <a:xfrm>
            <a:off x="9269411" y="5391679"/>
            <a:ext cx="594038" cy="5650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27"/>
          <p:cNvSpPr txBox="1"/>
          <p:nvPr>
            <p:ph type="title"/>
          </p:nvPr>
        </p:nvSpPr>
        <p:spPr>
          <a:xfrm>
            <a:off x="2486827" y="1782930"/>
            <a:ext cx="7204104" cy="2880319"/>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3200"/>
              <a:buFont typeface="Calibri"/>
              <a:buNone/>
            </a:pPr>
            <a:r>
              <a:rPr lang="en-US"/>
              <a:t>Access Real</a:t>
            </a:r>
            <a:endParaRPr/>
          </a:p>
          <a:p>
            <a:pPr indent="0" lvl="0" marL="0" rtl="0" algn="l">
              <a:lnSpc>
                <a:spcPct val="80000"/>
              </a:lnSpc>
              <a:spcBef>
                <a:spcPts val="0"/>
              </a:spcBef>
              <a:spcAft>
                <a:spcPts val="0"/>
              </a:spcAft>
              <a:buClr>
                <a:schemeClr val="dk1"/>
              </a:buClr>
              <a:buSzPts val="3200"/>
              <a:buFont typeface="Calibri"/>
              <a:buNone/>
            </a:pPr>
            <a:r>
              <a:rPr lang="en-US" sz="2600"/>
              <a:t>Brand Protection &amp; </a:t>
            </a:r>
            <a:r>
              <a:rPr lang="en-US" sz="2600" cap="none"/>
              <a:t>Anti-Counterfeit </a:t>
            </a:r>
            <a:r>
              <a:rPr lang="en-US" sz="2600"/>
              <a:t>Solution</a:t>
            </a:r>
            <a:endParaRPr sz="1800" cap="non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9f0debc0ab_1_5"/>
          <p:cNvSpPr/>
          <p:nvPr/>
        </p:nvSpPr>
        <p:spPr>
          <a:xfrm>
            <a:off x="-3800" y="0"/>
            <a:ext cx="12192000" cy="6858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9" name="Google Shape;719;g19f0debc0ab_1_5"/>
          <p:cNvPicPr preferRelativeResize="0"/>
          <p:nvPr/>
        </p:nvPicPr>
        <p:blipFill rotWithShape="1">
          <a:blip r:embed="rId3">
            <a:alphaModFix/>
          </a:blip>
          <a:srcRect b="0" l="0" r="0" t="0"/>
          <a:stretch/>
        </p:blipFill>
        <p:spPr>
          <a:xfrm>
            <a:off x="5911225" y="3080850"/>
            <a:ext cx="361950" cy="401225"/>
          </a:xfrm>
          <a:prstGeom prst="rect">
            <a:avLst/>
          </a:prstGeom>
          <a:noFill/>
          <a:ln>
            <a:noFill/>
          </a:ln>
        </p:spPr>
      </p:pic>
      <p:sp>
        <p:nvSpPr>
          <p:cNvPr id="720" name="Google Shape;720;g19f0debc0ab_1_5"/>
          <p:cNvSpPr txBox="1"/>
          <p:nvPr>
            <p:ph type="title"/>
          </p:nvPr>
        </p:nvSpPr>
        <p:spPr>
          <a:xfrm>
            <a:off x="746195" y="2054184"/>
            <a:ext cx="10692000" cy="93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600"/>
              <a:buFont typeface="Calibri"/>
              <a:buNone/>
            </a:pPr>
            <a:r>
              <a:rPr lang="en-US" sz="2800">
                <a:solidFill>
                  <a:schemeClr val="lt1"/>
                </a:solidFill>
              </a:rPr>
              <a:t>AR Code</a:t>
            </a:r>
            <a:endParaRPr sz="26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g174faaf343b_0_287"/>
          <p:cNvSpPr txBox="1"/>
          <p:nvPr>
            <p:ph type="title"/>
          </p:nvPr>
        </p:nvSpPr>
        <p:spPr>
          <a:xfrm>
            <a:off x="733420" y="132434"/>
            <a:ext cx="10692000" cy="9360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A50021"/>
              </a:buClr>
              <a:buSzPts val="3200"/>
              <a:buFont typeface="Calibri"/>
              <a:buNone/>
            </a:pPr>
            <a:r>
              <a:rPr lang="en-US"/>
              <a:t> </a:t>
            </a:r>
            <a:endParaRPr/>
          </a:p>
        </p:txBody>
      </p:sp>
      <p:sp>
        <p:nvSpPr>
          <p:cNvPr id="726" name="Google Shape;726;g174faaf343b_0_287"/>
          <p:cNvSpPr txBox="1"/>
          <p:nvPr/>
        </p:nvSpPr>
        <p:spPr>
          <a:xfrm>
            <a:off x="6644000" y="1645600"/>
            <a:ext cx="5428200" cy="4260600"/>
          </a:xfrm>
          <a:prstGeom prst="rect">
            <a:avLst/>
          </a:prstGeom>
          <a:noFill/>
          <a:ln cap="flat" cmpd="sng" w="9525">
            <a:solidFill>
              <a:srgbClr val="7F7F7F"/>
            </a:solidFill>
            <a:prstDash val="lgDash"/>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1" i="0" lang="en-US" sz="2000" u="none" cap="none" strike="noStrike">
                <a:solidFill>
                  <a:srgbClr val="C00000"/>
                </a:solidFill>
                <a:latin typeface="Calibri"/>
                <a:ea typeface="Calibri"/>
                <a:cs typeface="Calibri"/>
                <a:sym typeface="Calibri"/>
              </a:rPr>
              <a:t>What is AR code?</a:t>
            </a:r>
            <a:endParaRPr b="1" i="0" sz="2000" u="none" cap="none" strike="noStrike">
              <a:solidFill>
                <a:srgbClr val="C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000" u="none" cap="none" strike="noStrike">
              <a:solidFill>
                <a:srgbClr val="000000"/>
              </a:solidFill>
              <a:latin typeface="Arial"/>
              <a:ea typeface="Arial"/>
              <a:cs typeface="Arial"/>
              <a:sym typeface="Arial"/>
            </a:endParaRPr>
          </a:p>
          <a:p>
            <a:pPr indent="-317500" lvl="0" marL="342900" marR="0" rtl="0" algn="l">
              <a:lnSpc>
                <a:spcPct val="90000"/>
              </a:lnSpc>
              <a:spcBef>
                <a:spcPts val="0"/>
              </a:spcBef>
              <a:spcAft>
                <a:spcPts val="0"/>
              </a:spcAft>
              <a:buClr>
                <a:schemeClr val="dk1"/>
              </a:buClr>
              <a:buSzPts val="1600"/>
              <a:buFont typeface="Arial"/>
              <a:buChar char="•"/>
            </a:pPr>
            <a:r>
              <a:rPr b="1" i="0" lang="en-US" sz="1600" u="none" cap="none" strike="noStrike">
                <a:solidFill>
                  <a:srgbClr val="C00000"/>
                </a:solidFill>
                <a:latin typeface="Calibri"/>
                <a:ea typeface="Calibri"/>
                <a:cs typeface="Calibri"/>
                <a:sym typeface="Calibri"/>
              </a:rPr>
              <a:t>An encrypted QR Code</a:t>
            </a:r>
            <a:r>
              <a:rPr b="1" i="0" lang="en-US" sz="1600" u="none" cap="none" strike="noStrike">
                <a:solidFill>
                  <a:schemeClr val="dk1"/>
                </a:solidFill>
                <a:latin typeface="Calibri"/>
                <a:ea typeface="Calibri"/>
                <a:cs typeface="Calibri"/>
                <a:sym typeface="Calibri"/>
              </a:rPr>
              <a:t>, embedded with digital watermark which is our Patented technology make it become uniquity, enable the </a:t>
            </a:r>
            <a:r>
              <a:rPr b="1" i="0" lang="en-US" sz="1600" u="none" cap="none" strike="noStrike">
                <a:solidFill>
                  <a:srgbClr val="0000FF"/>
                </a:solidFill>
                <a:latin typeface="Calibri"/>
                <a:ea typeface="Calibri"/>
                <a:cs typeface="Calibri"/>
                <a:sym typeface="Calibri"/>
              </a:rPr>
              <a:t>product authentication function</a:t>
            </a:r>
            <a:r>
              <a:rPr b="1" i="0" lang="en-US" sz="1600" u="none" cap="none" strike="noStrike">
                <a:solidFill>
                  <a:schemeClr val="dk1"/>
                </a:solidFill>
                <a:latin typeface="Calibri"/>
                <a:ea typeface="Calibri"/>
                <a:cs typeface="Calibri"/>
                <a:sym typeface="Calibri"/>
              </a:rPr>
              <a:t>.</a:t>
            </a:r>
            <a:endParaRPr b="1" i="0" sz="1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1" i="0" sz="1600" u="none" cap="none" strike="noStrike">
              <a:solidFill>
                <a:schemeClr val="dk1"/>
              </a:solidFill>
              <a:latin typeface="Calibri"/>
              <a:ea typeface="Calibri"/>
              <a:cs typeface="Calibri"/>
              <a:sym typeface="Calibri"/>
            </a:endParaRPr>
          </a:p>
          <a:p>
            <a:pPr indent="-330200" lvl="0" marL="342900" marR="0" rtl="0" algn="l">
              <a:lnSpc>
                <a:spcPct val="90000"/>
              </a:lnSpc>
              <a:spcBef>
                <a:spcPts val="0"/>
              </a:spcBef>
              <a:spcAft>
                <a:spcPts val="0"/>
              </a:spcAft>
              <a:buClr>
                <a:schemeClr val="dk1"/>
              </a:buClr>
              <a:buSzPts val="1800"/>
              <a:buFont typeface="Arial"/>
              <a:buChar char="•"/>
            </a:pPr>
            <a:r>
              <a:rPr b="1" i="0" lang="en-US" sz="1600" u="none" cap="none" strike="noStrike">
                <a:solidFill>
                  <a:schemeClr val="dk1"/>
                </a:solidFill>
                <a:latin typeface="Calibri"/>
                <a:ea typeface="Calibri"/>
                <a:cs typeface="Calibri"/>
                <a:sym typeface="Calibri"/>
              </a:rPr>
              <a:t>On top of the product authentication checking, we as well support the general features of a standard QR code </a:t>
            </a:r>
            <a:r>
              <a:rPr b="1" i="1" lang="en-US" sz="1400" u="none" cap="none" strike="noStrike">
                <a:solidFill>
                  <a:schemeClr val="dk1"/>
                </a:solidFill>
                <a:latin typeface="Calibri"/>
                <a:ea typeface="Calibri"/>
                <a:cs typeface="Calibri"/>
                <a:sym typeface="Calibri"/>
              </a:rPr>
              <a:t>(ie - product info, bind to the </a:t>
            </a:r>
            <a:r>
              <a:rPr b="1" i="1" lang="en-US">
                <a:solidFill>
                  <a:schemeClr val="dk1"/>
                </a:solidFill>
                <a:latin typeface="Calibri"/>
                <a:ea typeface="Calibri"/>
                <a:cs typeface="Calibri"/>
                <a:sym typeface="Calibri"/>
              </a:rPr>
              <a:t>different </a:t>
            </a:r>
            <a:r>
              <a:rPr b="1" i="1" lang="en-US" sz="1400" u="none" cap="none" strike="noStrike">
                <a:solidFill>
                  <a:schemeClr val="dk1"/>
                </a:solidFill>
                <a:latin typeface="Calibri"/>
                <a:ea typeface="Calibri"/>
                <a:cs typeface="Calibri"/>
                <a:sym typeface="Calibri"/>
              </a:rPr>
              <a:t>specific landing URL for brand’s extensive purposes by different </a:t>
            </a:r>
            <a:r>
              <a:rPr b="1" i="1" lang="en-US">
                <a:solidFill>
                  <a:schemeClr val="dk1"/>
                </a:solidFill>
                <a:latin typeface="Calibri"/>
                <a:ea typeface="Calibri"/>
                <a:cs typeface="Calibri"/>
                <a:sym typeface="Calibri"/>
              </a:rPr>
              <a:t>parties</a:t>
            </a:r>
            <a:r>
              <a:rPr b="1" i="1" lang="en-US" sz="1400" u="none" cap="none" strike="noStrike">
                <a:solidFill>
                  <a:schemeClr val="dk1"/>
                </a:solidFill>
                <a:latin typeface="Calibri"/>
                <a:ea typeface="Calibri"/>
                <a:cs typeface="Calibri"/>
                <a:sym typeface="Calibri"/>
              </a:rPr>
              <a:t>)</a:t>
            </a:r>
            <a:endParaRPr b="1" i="0" sz="14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1700"/>
              <a:buFont typeface="Arial"/>
              <a:buNone/>
            </a:pPr>
            <a:r>
              <a:t/>
            </a:r>
            <a:endParaRPr b="1" i="0" sz="1600" u="none" cap="none" strike="noStrike">
              <a:solidFill>
                <a:schemeClr val="dk1"/>
              </a:solidFill>
              <a:latin typeface="Calibri"/>
              <a:ea typeface="Calibri"/>
              <a:cs typeface="Calibri"/>
              <a:sym typeface="Calibri"/>
            </a:endParaRPr>
          </a:p>
          <a:p>
            <a:pPr indent="-317500" lvl="0" marL="342900" marR="0" rtl="0" algn="l">
              <a:lnSpc>
                <a:spcPct val="90000"/>
              </a:lnSpc>
              <a:spcBef>
                <a:spcPts val="0"/>
              </a:spcBef>
              <a:spcAft>
                <a:spcPts val="0"/>
              </a:spcAft>
              <a:buClr>
                <a:schemeClr val="dk1"/>
              </a:buClr>
              <a:buSzPts val="1600"/>
              <a:buFont typeface="Arial"/>
              <a:buChar char="•"/>
            </a:pPr>
            <a:r>
              <a:rPr b="1" i="0" lang="en-US" sz="1600" u="none" cap="none" strike="noStrike">
                <a:solidFill>
                  <a:schemeClr val="dk1"/>
                </a:solidFill>
                <a:latin typeface="Calibri"/>
                <a:ea typeface="Calibri"/>
                <a:cs typeface="Calibri"/>
                <a:sym typeface="Calibri"/>
              </a:rPr>
              <a:t>Leveraging the blockchain &amp; AI technology, it also is a platform / an equipment for…</a:t>
            </a:r>
            <a:endParaRPr b="1" i="0" sz="1600" u="none" cap="none" strike="noStrike">
              <a:solidFill>
                <a:schemeClr val="dk1"/>
              </a:solidFill>
              <a:latin typeface="Calibri"/>
              <a:ea typeface="Calibri"/>
              <a:cs typeface="Calibri"/>
              <a:sym typeface="Calibri"/>
            </a:endParaRPr>
          </a:p>
          <a:p>
            <a:pPr indent="-330200" lvl="1" marL="914400" marR="0" rtl="0" algn="l">
              <a:lnSpc>
                <a:spcPct val="90000"/>
              </a:lnSpc>
              <a:spcBef>
                <a:spcPts val="0"/>
              </a:spcBef>
              <a:spcAft>
                <a:spcPts val="0"/>
              </a:spcAft>
              <a:buClr>
                <a:schemeClr val="dk1"/>
              </a:buClr>
              <a:buSzPts val="1600"/>
              <a:buFont typeface="Arial"/>
              <a:buChar char="○"/>
            </a:pPr>
            <a:r>
              <a:rPr b="1" i="0" lang="en-US" sz="1600" u="none" cap="none" strike="noStrike">
                <a:solidFill>
                  <a:srgbClr val="0000FF"/>
                </a:solidFill>
                <a:latin typeface="Calibri"/>
                <a:ea typeface="Calibri"/>
                <a:cs typeface="Calibri"/>
                <a:sym typeface="Calibri"/>
              </a:rPr>
              <a:t>REAL TIME Track-and-Trace </a:t>
            </a:r>
            <a:r>
              <a:rPr b="1" i="0" lang="en-US" sz="1600" u="none" cap="none" strike="noStrike">
                <a:solidFill>
                  <a:schemeClr val="dk1"/>
                </a:solidFill>
                <a:latin typeface="Calibri"/>
                <a:ea typeface="Calibri"/>
                <a:cs typeface="Calibri"/>
                <a:sym typeface="Calibri"/>
              </a:rPr>
              <a:t>visibility</a:t>
            </a:r>
            <a:endParaRPr b="1" i="0" sz="1600" u="none" cap="none" strike="noStrike">
              <a:solidFill>
                <a:schemeClr val="dk1"/>
              </a:solidFill>
              <a:latin typeface="Calibri"/>
              <a:ea typeface="Calibri"/>
              <a:cs typeface="Calibri"/>
              <a:sym typeface="Calibri"/>
            </a:endParaRPr>
          </a:p>
          <a:p>
            <a:pPr indent="-330200" lvl="1" marL="914400" marR="0" rtl="0" algn="l">
              <a:lnSpc>
                <a:spcPct val="90000"/>
              </a:lnSpc>
              <a:spcBef>
                <a:spcPts val="0"/>
              </a:spcBef>
              <a:spcAft>
                <a:spcPts val="0"/>
              </a:spcAft>
              <a:buClr>
                <a:schemeClr val="dk1"/>
              </a:buClr>
              <a:buSzPts val="1600"/>
              <a:buFont typeface="Arial"/>
              <a:buChar char="○"/>
            </a:pPr>
            <a:r>
              <a:rPr b="1" i="0" lang="en-US" sz="1600" u="none" cap="none" strike="noStrike">
                <a:solidFill>
                  <a:srgbClr val="0000FF"/>
                </a:solidFill>
                <a:latin typeface="Calibri"/>
                <a:ea typeface="Calibri"/>
                <a:cs typeface="Calibri"/>
                <a:sym typeface="Calibri"/>
              </a:rPr>
              <a:t>BIG DATA COLLECTION: counterfeits scan detection</a:t>
            </a:r>
            <a:r>
              <a:rPr b="1" i="0" lang="en-US" sz="1600" u="none" cap="none" strike="noStrike">
                <a:solidFill>
                  <a:schemeClr val="dk1"/>
                </a:solidFill>
                <a:latin typeface="Calibri"/>
                <a:ea typeface="Calibri"/>
                <a:cs typeface="Calibri"/>
                <a:sym typeface="Calibri"/>
              </a:rPr>
              <a:t>, </a:t>
            </a:r>
            <a:r>
              <a:rPr b="1" i="0" lang="en-US" sz="1600" u="none" cap="none" strike="noStrike">
                <a:solidFill>
                  <a:srgbClr val="0000FF"/>
                </a:solidFill>
                <a:latin typeface="Calibri"/>
                <a:ea typeface="Calibri"/>
                <a:cs typeface="Calibri"/>
                <a:sym typeface="Calibri"/>
              </a:rPr>
              <a:t>CRM with mass data analysis</a:t>
            </a:r>
            <a:endParaRPr b="1" i="0" sz="1600" u="none" cap="none" strike="noStrike">
              <a:solidFill>
                <a:srgbClr val="C00000"/>
              </a:solidFill>
              <a:latin typeface="Calibri"/>
              <a:ea typeface="Calibri"/>
              <a:cs typeface="Calibri"/>
              <a:sym typeface="Calibri"/>
            </a:endParaRPr>
          </a:p>
          <a:p>
            <a:pPr indent="-215900" lvl="0" marL="342900" marR="0" rtl="0" algn="l">
              <a:lnSpc>
                <a:spcPct val="90000"/>
              </a:lnSpc>
              <a:spcBef>
                <a:spcPts val="0"/>
              </a:spcBef>
              <a:spcAft>
                <a:spcPts val="0"/>
              </a:spcAft>
              <a:buClr>
                <a:schemeClr val="dk1"/>
              </a:buClr>
              <a:buSzPts val="2000"/>
              <a:buFont typeface="Arial"/>
              <a:buNone/>
            </a:pPr>
            <a:r>
              <a:t/>
            </a:r>
            <a:endParaRPr b="1" i="0" sz="1600" u="none" cap="none" strike="noStrike">
              <a:solidFill>
                <a:schemeClr val="dk1"/>
              </a:solidFill>
              <a:latin typeface="Calibri"/>
              <a:ea typeface="Calibri"/>
              <a:cs typeface="Calibri"/>
              <a:sym typeface="Calibri"/>
            </a:endParaRPr>
          </a:p>
          <a:p>
            <a:pPr indent="-317500" lvl="0" marL="342900" marR="0" rtl="0" algn="l">
              <a:lnSpc>
                <a:spcPct val="90000"/>
              </a:lnSpc>
              <a:spcBef>
                <a:spcPts val="0"/>
              </a:spcBef>
              <a:spcAft>
                <a:spcPts val="0"/>
              </a:spcAft>
              <a:buClr>
                <a:schemeClr val="dk1"/>
              </a:buClr>
              <a:buSzPts val="1600"/>
              <a:buFont typeface="Arial"/>
              <a:buChar char="•"/>
            </a:pPr>
            <a:r>
              <a:rPr b="1" i="0" lang="en-US" sz="1600" u="none" cap="none" strike="noStrike">
                <a:solidFill>
                  <a:schemeClr val="dk1"/>
                </a:solidFill>
                <a:latin typeface="Calibri"/>
                <a:ea typeface="Calibri"/>
                <a:cs typeface="Calibri"/>
                <a:sym typeface="Calibri"/>
              </a:rPr>
              <a:t>Easy adoption on the materials, printing requirement </a:t>
            </a:r>
            <a:r>
              <a:rPr b="0" i="0" lang="en-US" sz="1600" u="none" cap="none" strike="noStrike">
                <a:solidFill>
                  <a:schemeClr val="dk1"/>
                </a:solidFill>
                <a:latin typeface="Calibri"/>
                <a:ea typeface="Calibri"/>
                <a:cs typeface="Calibri"/>
                <a:sym typeface="Calibri"/>
              </a:rPr>
              <a:t>(range from 400 - 1200 dpi)</a:t>
            </a:r>
            <a:endParaRPr b="0" i="0" sz="1100" u="none" cap="none" strike="noStrike">
              <a:solidFill>
                <a:schemeClr val="dk1"/>
              </a:solidFill>
              <a:latin typeface="Calibri"/>
              <a:ea typeface="Calibri"/>
              <a:cs typeface="Calibri"/>
              <a:sym typeface="Calibri"/>
            </a:endParaRPr>
          </a:p>
        </p:txBody>
      </p:sp>
      <p:pic>
        <p:nvPicPr>
          <p:cNvPr descr="C:\Users\alexc\Desktop\AccessRead_logo.png" id="727" name="Google Shape;727;g174faaf343b_0_287"/>
          <p:cNvPicPr preferRelativeResize="0"/>
          <p:nvPr/>
        </p:nvPicPr>
        <p:blipFill rotWithShape="1">
          <a:blip r:embed="rId3">
            <a:alphaModFix/>
          </a:blip>
          <a:srcRect b="0" l="0" r="0" t="0"/>
          <a:stretch/>
        </p:blipFill>
        <p:spPr>
          <a:xfrm>
            <a:off x="700088" y="47625"/>
            <a:ext cx="1576387" cy="363538"/>
          </a:xfrm>
          <a:prstGeom prst="rect">
            <a:avLst/>
          </a:prstGeom>
          <a:noFill/>
          <a:ln>
            <a:noFill/>
          </a:ln>
        </p:spPr>
      </p:pic>
      <p:pic>
        <p:nvPicPr>
          <p:cNvPr id="728" name="Google Shape;728;g174faaf343b_0_287"/>
          <p:cNvPicPr preferRelativeResize="0"/>
          <p:nvPr/>
        </p:nvPicPr>
        <p:blipFill rotWithShape="1">
          <a:blip r:embed="rId4">
            <a:alphaModFix/>
          </a:blip>
          <a:srcRect b="0" l="0" r="0" t="0"/>
          <a:stretch/>
        </p:blipFill>
        <p:spPr>
          <a:xfrm>
            <a:off x="3463700" y="2720275"/>
            <a:ext cx="1662775" cy="1843175"/>
          </a:xfrm>
          <a:prstGeom prst="rect">
            <a:avLst/>
          </a:prstGeom>
          <a:noFill/>
          <a:ln>
            <a:noFill/>
          </a:ln>
        </p:spPr>
      </p:pic>
      <p:sp>
        <p:nvSpPr>
          <p:cNvPr id="729" name="Google Shape;729;g174faaf343b_0_287"/>
          <p:cNvSpPr txBox="1"/>
          <p:nvPr/>
        </p:nvSpPr>
        <p:spPr>
          <a:xfrm>
            <a:off x="846350" y="2120359"/>
            <a:ext cx="1434600" cy="6819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25"/>
              <a:buFont typeface="Arial"/>
              <a:buNone/>
            </a:pPr>
            <a:r>
              <a:rPr b="1" i="0" lang="en-US" sz="1025" u="none" cap="none" strike="noStrike">
                <a:solidFill>
                  <a:srgbClr val="800000"/>
                </a:solidFill>
                <a:latin typeface="Microsoft YaHei"/>
                <a:ea typeface="Microsoft YaHei"/>
                <a:cs typeface="Microsoft YaHei"/>
                <a:sym typeface="Microsoft YaHei"/>
              </a:rPr>
              <a:t>Product ID and/or other information stored in QR Code</a:t>
            </a:r>
            <a:endParaRPr b="0" i="0" sz="800" u="none" cap="none" strike="noStrike">
              <a:solidFill>
                <a:srgbClr val="000000"/>
              </a:solidFill>
              <a:latin typeface="Arial"/>
              <a:ea typeface="Arial"/>
              <a:cs typeface="Arial"/>
              <a:sym typeface="Arial"/>
            </a:endParaRPr>
          </a:p>
        </p:txBody>
      </p:sp>
      <p:cxnSp>
        <p:nvCxnSpPr>
          <p:cNvPr id="730" name="Google Shape;730;g174faaf343b_0_287"/>
          <p:cNvCxnSpPr>
            <a:stCxn id="731" idx="3"/>
          </p:cNvCxnSpPr>
          <p:nvPr/>
        </p:nvCxnSpPr>
        <p:spPr>
          <a:xfrm flipH="1" rot="10800000">
            <a:off x="2295325" y="3743447"/>
            <a:ext cx="1401300" cy="1087500"/>
          </a:xfrm>
          <a:prstGeom prst="straightConnector1">
            <a:avLst/>
          </a:prstGeom>
          <a:noFill/>
          <a:ln cap="flat" cmpd="sng" w="9525">
            <a:solidFill>
              <a:srgbClr val="5B9BD5"/>
            </a:solidFill>
            <a:prstDash val="solid"/>
            <a:miter lim="800000"/>
            <a:headEnd len="sm" w="sm" type="none"/>
            <a:tailEnd len="lg" w="lg" type="triangle"/>
          </a:ln>
        </p:spPr>
      </p:cxnSp>
      <p:cxnSp>
        <p:nvCxnSpPr>
          <p:cNvPr id="732" name="Google Shape;732;g174faaf343b_0_287"/>
          <p:cNvCxnSpPr>
            <a:stCxn id="733" idx="3"/>
          </p:cNvCxnSpPr>
          <p:nvPr/>
        </p:nvCxnSpPr>
        <p:spPr>
          <a:xfrm>
            <a:off x="2295333" y="3646154"/>
            <a:ext cx="1420500" cy="21300"/>
          </a:xfrm>
          <a:prstGeom prst="straightConnector1">
            <a:avLst/>
          </a:prstGeom>
          <a:noFill/>
          <a:ln cap="flat" cmpd="sng" w="9525">
            <a:solidFill>
              <a:srgbClr val="5B9BD5"/>
            </a:solidFill>
            <a:prstDash val="solid"/>
            <a:miter lim="800000"/>
            <a:headEnd len="sm" w="sm" type="none"/>
            <a:tailEnd len="lg" w="lg" type="triangle"/>
          </a:ln>
        </p:spPr>
      </p:cxnSp>
      <p:sp>
        <p:nvSpPr>
          <p:cNvPr id="731" name="Google Shape;731;g174faaf343b_0_287"/>
          <p:cNvSpPr txBox="1"/>
          <p:nvPr/>
        </p:nvSpPr>
        <p:spPr>
          <a:xfrm>
            <a:off x="860725" y="4515797"/>
            <a:ext cx="1434600" cy="630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25"/>
              <a:buFont typeface="Arial"/>
              <a:buNone/>
            </a:pPr>
            <a:r>
              <a:rPr b="1" i="0" lang="en-US" sz="1025" u="none" cap="none" strike="noStrike">
                <a:solidFill>
                  <a:srgbClr val="800000"/>
                </a:solidFill>
                <a:latin typeface="Microsoft YaHei"/>
                <a:ea typeface="Microsoft YaHei"/>
                <a:cs typeface="Microsoft YaHei"/>
                <a:sym typeface="Microsoft YaHei"/>
              </a:rPr>
              <a:t>Digital Watermark</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25"/>
              <a:buFont typeface="Arial"/>
              <a:buNone/>
            </a:pPr>
            <a:r>
              <a:rPr b="1" i="0" lang="en-US" sz="1025" u="none" cap="none" strike="noStrike">
                <a:solidFill>
                  <a:srgbClr val="800000"/>
                </a:solidFill>
                <a:latin typeface="Microsoft YaHei"/>
                <a:ea typeface="Microsoft YaHei"/>
                <a:cs typeface="Microsoft YaHei"/>
                <a:sym typeface="Microsoft YaHei"/>
              </a:rPr>
              <a:t>For Anti-Counterfeit</a:t>
            </a:r>
            <a:endParaRPr b="1" i="0" sz="1025" u="none" cap="none" strike="noStrike">
              <a:solidFill>
                <a:srgbClr val="800000"/>
              </a:solidFill>
              <a:latin typeface="Microsoft YaHei"/>
              <a:ea typeface="Microsoft YaHei"/>
              <a:cs typeface="Microsoft YaHei"/>
              <a:sym typeface="Microsoft YaHei"/>
            </a:endParaRPr>
          </a:p>
        </p:txBody>
      </p:sp>
      <p:cxnSp>
        <p:nvCxnSpPr>
          <p:cNvPr id="734" name="Google Shape;734;g174faaf343b_0_287"/>
          <p:cNvCxnSpPr>
            <a:stCxn id="729" idx="3"/>
          </p:cNvCxnSpPr>
          <p:nvPr/>
        </p:nvCxnSpPr>
        <p:spPr>
          <a:xfrm>
            <a:off x="2280950" y="2461309"/>
            <a:ext cx="1386300" cy="1108800"/>
          </a:xfrm>
          <a:prstGeom prst="straightConnector1">
            <a:avLst/>
          </a:prstGeom>
          <a:noFill/>
          <a:ln cap="flat" cmpd="sng" w="9525">
            <a:solidFill>
              <a:srgbClr val="5B9BD5"/>
            </a:solidFill>
            <a:prstDash val="solid"/>
            <a:miter lim="800000"/>
            <a:headEnd len="sm" w="sm" type="none"/>
            <a:tailEnd len="lg" w="lg" type="triangle"/>
          </a:ln>
        </p:spPr>
      </p:cxnSp>
      <p:sp>
        <p:nvSpPr>
          <p:cNvPr id="733" name="Google Shape;733;g174faaf343b_0_287"/>
          <p:cNvSpPr txBox="1"/>
          <p:nvPr/>
        </p:nvSpPr>
        <p:spPr>
          <a:xfrm>
            <a:off x="860733" y="3307454"/>
            <a:ext cx="1434600" cy="6774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25"/>
              <a:buFont typeface="Arial"/>
              <a:buNone/>
            </a:pPr>
            <a:r>
              <a:rPr b="1" i="0" lang="en-US" sz="1125" u="none" cap="none" strike="noStrike">
                <a:solidFill>
                  <a:srgbClr val="800000"/>
                </a:solidFill>
                <a:latin typeface="Microsoft YaHei"/>
                <a:ea typeface="Microsoft YaHei"/>
                <a:cs typeface="Microsoft YaHei"/>
                <a:sym typeface="Microsoft YaHei"/>
              </a:rPr>
              <a:t>Product or Company logo</a:t>
            </a:r>
            <a:endParaRPr b="0" i="0" sz="900" u="none" cap="none" strike="noStrike">
              <a:solidFill>
                <a:srgbClr val="000000"/>
              </a:solidFill>
              <a:latin typeface="Arial"/>
              <a:ea typeface="Arial"/>
              <a:cs typeface="Arial"/>
              <a:sym typeface="Arial"/>
            </a:endParaRPr>
          </a:p>
        </p:txBody>
      </p:sp>
      <p:sp>
        <p:nvSpPr>
          <p:cNvPr id="735" name="Google Shape;735;g174faaf343b_0_287"/>
          <p:cNvSpPr/>
          <p:nvPr/>
        </p:nvSpPr>
        <p:spPr>
          <a:xfrm>
            <a:off x="2544500" y="1413525"/>
            <a:ext cx="3001800" cy="681900"/>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1" i="0" lang="en-US" sz="1750" u="none" cap="none" strike="noStrike">
                <a:solidFill>
                  <a:schemeClr val="dk1"/>
                </a:solidFill>
                <a:latin typeface="Calibri"/>
                <a:ea typeface="Calibri"/>
                <a:cs typeface="Calibri"/>
                <a:sym typeface="Calibri"/>
              </a:rPr>
              <a:t>Encrypted QR code with Digital Watermark</a:t>
            </a:r>
            <a:endParaRPr b="1" i="0" sz="1350" u="none" cap="none" strike="noStrike">
              <a:solidFill>
                <a:srgbClr val="800000"/>
              </a:solidFill>
              <a:latin typeface="Calibri"/>
              <a:ea typeface="Calibri"/>
              <a:cs typeface="Calibri"/>
              <a:sym typeface="Calibri"/>
            </a:endParaRPr>
          </a:p>
        </p:txBody>
      </p:sp>
      <p:pic>
        <p:nvPicPr>
          <p:cNvPr id="736" name="Google Shape;736;g174faaf343b_0_287"/>
          <p:cNvPicPr preferRelativeResize="0"/>
          <p:nvPr/>
        </p:nvPicPr>
        <p:blipFill rotWithShape="1">
          <a:blip r:embed="rId5">
            <a:alphaModFix/>
          </a:blip>
          <a:srcRect b="0" l="0" r="0" t="0"/>
          <a:stretch/>
        </p:blipFill>
        <p:spPr>
          <a:xfrm>
            <a:off x="2639550" y="3260200"/>
            <a:ext cx="654354" cy="7995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nvGrpSpPr>
          <p:cNvPr id="737" name="Google Shape;737;g174faaf343b_0_287"/>
          <p:cNvGrpSpPr/>
          <p:nvPr/>
        </p:nvGrpSpPr>
        <p:grpSpPr>
          <a:xfrm>
            <a:off x="5359963" y="2802343"/>
            <a:ext cx="1127915" cy="1915461"/>
            <a:chOff x="9221653" y="2318974"/>
            <a:chExt cx="1325400" cy="2623200"/>
          </a:xfrm>
        </p:grpSpPr>
        <p:sp>
          <p:nvSpPr>
            <p:cNvPr id="738" name="Google Shape;738;g174faaf343b_0_287"/>
            <p:cNvSpPr/>
            <p:nvPr/>
          </p:nvSpPr>
          <p:spPr>
            <a:xfrm>
              <a:off x="9221653" y="2318974"/>
              <a:ext cx="1325400" cy="2623200"/>
            </a:xfrm>
            <a:prstGeom prst="roundRect">
              <a:avLst>
                <a:gd fmla="val 16667" name="adj"/>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9" name="Google Shape;739;g174faaf343b_0_287"/>
            <p:cNvSpPr/>
            <p:nvPr/>
          </p:nvSpPr>
          <p:spPr>
            <a:xfrm>
              <a:off x="9387311" y="2613447"/>
              <a:ext cx="993900" cy="1970100"/>
            </a:xfrm>
            <a:prstGeom prst="rect">
              <a:avLst/>
            </a:prstGeom>
            <a:solidFill>
              <a:srgbClr val="FFFFFF"/>
            </a:soli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740" name="Google Shape;740;g174faaf343b_0_287"/>
            <p:cNvPicPr preferRelativeResize="0"/>
            <p:nvPr/>
          </p:nvPicPr>
          <p:blipFill rotWithShape="1">
            <a:blip r:embed="rId6">
              <a:alphaModFix/>
            </a:blip>
            <a:srcRect b="0" l="0" r="0" t="0"/>
            <a:stretch/>
          </p:blipFill>
          <p:spPr>
            <a:xfrm>
              <a:off x="9493423" y="3005333"/>
              <a:ext cx="811125" cy="823798"/>
            </a:xfrm>
            <a:prstGeom prst="rect">
              <a:avLst/>
            </a:prstGeom>
            <a:noFill/>
            <a:ln>
              <a:noFill/>
            </a:ln>
          </p:spPr>
        </p:pic>
        <p:sp>
          <p:nvSpPr>
            <p:cNvPr id="741" name="Google Shape;741;g174faaf343b_0_287"/>
            <p:cNvSpPr txBox="1"/>
            <p:nvPr/>
          </p:nvSpPr>
          <p:spPr>
            <a:xfrm>
              <a:off x="9454283" y="2669096"/>
              <a:ext cx="914400" cy="416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Sticker</a:t>
              </a:r>
              <a:endParaRPr b="0" i="0" sz="1400" u="none" cap="none" strike="noStrike">
                <a:solidFill>
                  <a:srgbClr val="000000"/>
                </a:solidFill>
                <a:latin typeface="Arial"/>
                <a:ea typeface="Arial"/>
                <a:cs typeface="Arial"/>
                <a:sym typeface="Arial"/>
              </a:endParaRPr>
            </a:p>
          </p:txBody>
        </p:sp>
        <p:sp>
          <p:nvSpPr>
            <p:cNvPr id="742" name="Google Shape;742;g174faaf343b_0_287"/>
            <p:cNvSpPr txBox="1"/>
            <p:nvPr/>
          </p:nvSpPr>
          <p:spPr>
            <a:xfrm>
              <a:off x="9427085" y="4010533"/>
              <a:ext cx="914400" cy="416700"/>
            </a:xfrm>
            <a:prstGeom prst="rect">
              <a:avLst/>
            </a:prstGeom>
            <a:noFill/>
            <a:ln>
              <a:noFill/>
            </a:ln>
          </p:spPr>
          <p:txBody>
            <a:bodyPr anchorCtr="0" anchor="t" bIns="45700" lIns="0" spcFirstLastPara="1" rIns="0" wrap="square" tIns="45700">
              <a:noAutofit/>
            </a:bodyPr>
            <a:lstStyle/>
            <a:p>
              <a:pPr indent="0" lvl="0" marL="0" marR="0" rtl="0" algn="ctr">
                <a:lnSpc>
                  <a:spcPct val="70000"/>
                </a:lnSpc>
                <a:spcBef>
                  <a:spcPts val="0"/>
                </a:spcBef>
                <a:spcAft>
                  <a:spcPts val="0"/>
                </a:spcAft>
                <a:buClr>
                  <a:srgbClr val="000000"/>
                </a:buClr>
                <a:buSzPts val="1500"/>
                <a:buFont typeface="Arial"/>
                <a:buNone/>
              </a:pPr>
              <a:r>
                <a:rPr b="1" i="0" lang="en-US" sz="1500" u="none" cap="none" strike="noStrike">
                  <a:solidFill>
                    <a:srgbClr val="548135"/>
                  </a:solidFill>
                  <a:latin typeface="Calibri"/>
                  <a:ea typeface="Calibri"/>
                  <a:cs typeface="Calibri"/>
                  <a:sym typeface="Calibri"/>
                </a:rPr>
                <a:t>SCAN ME!</a:t>
              </a:r>
              <a:endParaRPr b="0" i="0" sz="500" u="none" cap="none" strike="noStrike">
                <a:solidFill>
                  <a:srgbClr val="000000"/>
                </a:solidFill>
                <a:latin typeface="Arial"/>
                <a:ea typeface="Arial"/>
                <a:cs typeface="Arial"/>
                <a:sym typeface="Arial"/>
              </a:endParaRPr>
            </a:p>
          </p:txBody>
        </p:sp>
      </p:grpSp>
      <p:sp>
        <p:nvSpPr>
          <p:cNvPr id="743" name="Google Shape;743;g174faaf343b_0_287"/>
          <p:cNvSpPr txBox="1"/>
          <p:nvPr>
            <p:ph type="title"/>
          </p:nvPr>
        </p:nvSpPr>
        <p:spPr>
          <a:xfrm>
            <a:off x="733420" y="132434"/>
            <a:ext cx="10692000" cy="93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600"/>
              <a:buFont typeface="Calibri"/>
              <a:buNone/>
            </a:pPr>
            <a:r>
              <a:rPr lang="en-US"/>
              <a:t>Brand Protection Solution</a:t>
            </a:r>
            <a:br>
              <a:rPr lang="en-US"/>
            </a:br>
            <a:r>
              <a:rPr lang="en-US" sz="2800">
                <a:solidFill>
                  <a:srgbClr val="C00000"/>
                </a:solidFill>
              </a:rPr>
              <a:t>A Unique Bank-Grade Clone-Proof QR Code (AR Code)</a:t>
            </a:r>
            <a:endParaRPr sz="2600"/>
          </a:p>
        </p:txBody>
      </p:sp>
      <p:pic>
        <p:nvPicPr>
          <p:cNvPr id="744" name="Google Shape;744;g174faaf343b_0_287"/>
          <p:cNvPicPr preferRelativeResize="0"/>
          <p:nvPr/>
        </p:nvPicPr>
        <p:blipFill rotWithShape="1">
          <a:blip r:embed="rId7">
            <a:alphaModFix amt="50000"/>
          </a:blip>
          <a:srcRect b="0" l="0" r="0" t="0"/>
          <a:stretch/>
        </p:blipFill>
        <p:spPr>
          <a:xfrm rot="1652180">
            <a:off x="4143700" y="4013524"/>
            <a:ext cx="1576374" cy="14423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0"/>
          <p:cNvSpPr txBox="1"/>
          <p:nvPr/>
        </p:nvSpPr>
        <p:spPr>
          <a:xfrm>
            <a:off x="3985146" y="6605516"/>
            <a:ext cx="9144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1" name="Google Shape;751;p30"/>
          <p:cNvSpPr txBox="1"/>
          <p:nvPr>
            <p:ph type="title"/>
          </p:nvPr>
        </p:nvSpPr>
        <p:spPr>
          <a:xfrm>
            <a:off x="767408" y="116632"/>
            <a:ext cx="10691953" cy="93610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Patents Granted</a:t>
            </a:r>
            <a:endParaRPr/>
          </a:p>
        </p:txBody>
      </p:sp>
      <p:pic>
        <p:nvPicPr>
          <p:cNvPr descr="C:\Users\alexc\Desktop\AccessRead_logo.png" id="752" name="Google Shape;752;p30"/>
          <p:cNvPicPr preferRelativeResize="0"/>
          <p:nvPr/>
        </p:nvPicPr>
        <p:blipFill rotWithShape="1">
          <a:blip r:embed="rId3">
            <a:alphaModFix/>
          </a:blip>
          <a:srcRect b="0" l="0" r="0" t="0"/>
          <a:stretch/>
        </p:blipFill>
        <p:spPr>
          <a:xfrm>
            <a:off x="700088" y="47625"/>
            <a:ext cx="1576387" cy="363538"/>
          </a:xfrm>
          <a:prstGeom prst="rect">
            <a:avLst/>
          </a:prstGeom>
          <a:noFill/>
          <a:ln>
            <a:noFill/>
          </a:ln>
        </p:spPr>
      </p:pic>
      <p:grpSp>
        <p:nvGrpSpPr>
          <p:cNvPr id="753" name="Google Shape;753;p30"/>
          <p:cNvGrpSpPr/>
          <p:nvPr/>
        </p:nvGrpSpPr>
        <p:grpSpPr>
          <a:xfrm>
            <a:off x="1072184" y="3004021"/>
            <a:ext cx="4637180" cy="3532954"/>
            <a:chOff x="386410" y="2852350"/>
            <a:chExt cx="4012790" cy="3265207"/>
          </a:xfrm>
        </p:grpSpPr>
        <p:pic>
          <p:nvPicPr>
            <p:cNvPr id="754" name="Google Shape;754;p30"/>
            <p:cNvPicPr preferRelativeResize="0"/>
            <p:nvPr/>
          </p:nvPicPr>
          <p:blipFill rotWithShape="1">
            <a:blip r:embed="rId4">
              <a:alphaModFix/>
            </a:blip>
            <a:srcRect b="0" l="0" r="0" t="0"/>
            <a:stretch/>
          </p:blipFill>
          <p:spPr>
            <a:xfrm>
              <a:off x="386410" y="3105146"/>
              <a:ext cx="1715665" cy="2759605"/>
            </a:xfrm>
            <a:prstGeom prst="rect">
              <a:avLst/>
            </a:prstGeom>
            <a:noFill/>
            <a:ln>
              <a:noFill/>
            </a:ln>
          </p:spPr>
        </p:pic>
        <p:pic>
          <p:nvPicPr>
            <p:cNvPr id="755" name="Google Shape;755;p30"/>
            <p:cNvPicPr preferRelativeResize="0"/>
            <p:nvPr/>
          </p:nvPicPr>
          <p:blipFill rotWithShape="1">
            <a:blip r:embed="rId5">
              <a:alphaModFix/>
            </a:blip>
            <a:srcRect b="0" l="0" r="0" t="0"/>
            <a:stretch/>
          </p:blipFill>
          <p:spPr>
            <a:xfrm>
              <a:off x="2296475" y="2852350"/>
              <a:ext cx="2102725" cy="3265207"/>
            </a:xfrm>
            <a:prstGeom prst="rect">
              <a:avLst/>
            </a:prstGeom>
            <a:noFill/>
            <a:ln>
              <a:noFill/>
            </a:ln>
          </p:spPr>
        </p:pic>
      </p:grpSp>
      <p:sp>
        <p:nvSpPr>
          <p:cNvPr id="756" name="Google Shape;756;p30"/>
          <p:cNvSpPr txBox="1"/>
          <p:nvPr/>
        </p:nvSpPr>
        <p:spPr>
          <a:xfrm>
            <a:off x="1151292" y="1143001"/>
            <a:ext cx="4636800" cy="47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US20210042486A1</a:t>
            </a:r>
            <a:r>
              <a:rPr b="0" i="0" lang="en-US" sz="1700" u="none" cap="none" strike="noStrike">
                <a:solidFill>
                  <a:srgbClr val="000000"/>
                </a:solidFill>
                <a:latin typeface="Calibri"/>
                <a:ea typeface="Calibri"/>
                <a:cs typeface="Calibri"/>
                <a:sym typeface="Calibri"/>
              </a:rPr>
              <a:t> Two-dimensional barcode generating method, verification method, server and two-dimensional barcode </a:t>
            </a:r>
            <a:r>
              <a:rPr b="1" i="0" lang="en-US" sz="1700" u="none" cap="none" strike="noStrike">
                <a:solidFill>
                  <a:srgbClr val="C00000"/>
                </a:solidFill>
                <a:latin typeface="Calibri"/>
                <a:ea typeface="Calibri"/>
                <a:cs typeface="Calibri"/>
                <a:sym typeface="Calibri"/>
              </a:rPr>
              <a:t>[GRANTED]</a:t>
            </a:r>
            <a:endParaRPr b="1" i="0" sz="1700" u="none" cap="none" strike="noStrike">
              <a:solidFill>
                <a:srgbClr val="C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Here showed how embedding watermark into QR Code and how to perform authentication</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330200" lvl="0" marL="457200" marR="0" rtl="0" algn="l">
              <a:lnSpc>
                <a:spcPct val="100000"/>
              </a:lnSpc>
              <a:spcBef>
                <a:spcPts val="40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330200" lvl="0" marL="457200" marR="0" rtl="0" algn="l">
              <a:lnSpc>
                <a:spcPct val="100000"/>
              </a:lnSpc>
              <a:spcBef>
                <a:spcPts val="40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757" name="Google Shape;757;p30"/>
          <p:cNvSpPr/>
          <p:nvPr/>
        </p:nvSpPr>
        <p:spPr>
          <a:xfrm>
            <a:off x="6132525" y="1699650"/>
            <a:ext cx="5826000" cy="387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1700" u="none" cap="none" strike="noStrike">
                <a:solidFill>
                  <a:srgbClr val="000000"/>
                </a:solidFill>
                <a:latin typeface="Calibri"/>
                <a:ea typeface="Calibri"/>
                <a:cs typeface="Calibri"/>
                <a:sym typeface="Calibri"/>
              </a:rPr>
              <a:t>Access Real Code</a:t>
            </a:r>
            <a:r>
              <a:rPr b="0" i="0" lang="en-US" sz="1700" u="none" cap="none" strike="noStrike">
                <a:solidFill>
                  <a:srgbClr val="000000"/>
                </a:solidFill>
                <a:latin typeface="Calibri"/>
                <a:ea typeface="Calibri"/>
                <a:cs typeface="Calibri"/>
                <a:sym typeface="Calibri"/>
              </a:rPr>
              <a:t>, it's built on top of the standard QR Code with added unique patented “</a:t>
            </a:r>
            <a:r>
              <a:rPr b="1" i="1" lang="en-US" sz="1700" u="none" cap="none" strike="noStrike">
                <a:solidFill>
                  <a:srgbClr val="000000"/>
                </a:solidFill>
                <a:latin typeface="Calibri"/>
                <a:ea typeface="Calibri"/>
                <a:cs typeface="Calibri"/>
                <a:sym typeface="Calibri"/>
              </a:rPr>
              <a:t>Anti-Counterfeiting Technology</a:t>
            </a:r>
            <a:r>
              <a:rPr b="0" i="0" lang="en-US" sz="1700" u="none" cap="none" strike="noStrike">
                <a:solidFill>
                  <a:srgbClr val="000000"/>
                </a:solidFill>
                <a:latin typeface="Calibri"/>
                <a:ea typeface="Calibri"/>
                <a:cs typeface="Calibri"/>
                <a:sym typeface="Calibri"/>
              </a:rPr>
              <a:t>”, which can verify the authenticity of the product.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1700" u="none" cap="none" strike="noStrike">
                <a:solidFill>
                  <a:srgbClr val="000000"/>
                </a:solidFill>
                <a:latin typeface="Calibri"/>
                <a:ea typeface="Calibri"/>
                <a:cs typeface="Calibri"/>
                <a:sym typeface="Calibri"/>
              </a:rPr>
              <a:t>This technology has been granted the patents by:</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1700" u="none" cap="none" strike="noStrike">
              <a:solidFill>
                <a:srgbClr val="000000"/>
              </a:solidFill>
              <a:latin typeface="Calibri"/>
              <a:ea typeface="Calibri"/>
              <a:cs typeface="Calibri"/>
              <a:sym typeface="Calibri"/>
            </a:endParaRPr>
          </a:p>
          <a:p>
            <a:pPr indent="-26670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State Intellectual Property Office of China</a:t>
            </a:r>
            <a:br>
              <a:rPr b="0" i="0" lang="en-US" sz="1500" u="none" cap="none" strike="noStrike">
                <a:solidFill>
                  <a:srgbClr val="000000"/>
                </a:solidFill>
                <a:latin typeface="Calibri"/>
                <a:ea typeface="Calibri"/>
                <a:cs typeface="Calibri"/>
                <a:sym typeface="Calibri"/>
              </a:rPr>
            </a:br>
            <a:r>
              <a:rPr b="1" i="0" lang="en-US" sz="1400" u="sng" cap="none" strike="noStrike">
                <a:solidFill>
                  <a:srgbClr val="0000FF"/>
                </a:solidFill>
                <a:latin typeface="Calibri"/>
                <a:ea typeface="Calibri"/>
                <a:cs typeface="Calibri"/>
                <a:sym typeface="Calibri"/>
                <a:hlinkClick r:id="rId6">
                  <a:extLst>
                    <a:ext uri="{A12FA001-AC4F-418D-AE19-62706E023703}">
                      <ahyp:hlinkClr val="tx"/>
                    </a:ext>
                  </a:extLst>
                </a:hlinkClick>
              </a:rPr>
              <a:t>https://patents.google.com/patent/CN110009080A/zh</a:t>
            </a:r>
            <a:endParaRPr b="0" i="0" sz="15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26670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United States Patent and Trademark Office (USPTO)</a:t>
            </a:r>
            <a:br>
              <a:rPr b="0" i="0" lang="en-US" sz="1500" u="none" cap="none" strike="noStrike">
                <a:solidFill>
                  <a:srgbClr val="000000"/>
                </a:solidFill>
                <a:latin typeface="Calibri"/>
                <a:ea typeface="Calibri"/>
                <a:cs typeface="Calibri"/>
                <a:sym typeface="Calibri"/>
              </a:rPr>
            </a:br>
            <a:r>
              <a:rPr b="1" i="0" lang="en-US" sz="1400" u="sng" cap="none" strike="noStrike">
                <a:solidFill>
                  <a:srgbClr val="0000FF"/>
                </a:solidFill>
                <a:latin typeface="Calibri"/>
                <a:ea typeface="Calibri"/>
                <a:cs typeface="Calibri"/>
                <a:sym typeface="Calibri"/>
                <a:hlinkClick r:id="rId7">
                  <a:extLst>
                    <a:ext uri="{A12FA001-AC4F-418D-AE19-62706E023703}">
                      <ahyp:hlinkClr val="tx"/>
                    </a:ext>
                  </a:extLst>
                </a:hlinkClick>
              </a:rPr>
              <a:t>https://patents.google.com/patent/US11288475B2/en</a:t>
            </a:r>
            <a:endParaRPr b="0" i="0" sz="15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26670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Japan Patent Office</a:t>
            </a:r>
            <a:br>
              <a:rPr b="0" i="0" lang="en-US" sz="1500" u="none" cap="none" strike="noStrike">
                <a:solidFill>
                  <a:srgbClr val="000000"/>
                </a:solidFill>
                <a:latin typeface="Calibri"/>
                <a:ea typeface="Calibri"/>
                <a:cs typeface="Calibri"/>
                <a:sym typeface="Calibri"/>
              </a:rPr>
            </a:br>
            <a:r>
              <a:rPr b="1" i="0" lang="en-US" sz="1400" u="sng" cap="none" strike="noStrike">
                <a:solidFill>
                  <a:srgbClr val="0000FF"/>
                </a:solidFill>
                <a:latin typeface="Calibri"/>
                <a:ea typeface="Calibri"/>
                <a:cs typeface="Calibri"/>
                <a:sym typeface="Calibri"/>
                <a:hlinkClick r:id="rId8">
                  <a:extLst>
                    <a:ext uri="{A12FA001-AC4F-418D-AE19-62706E023703}">
                      <ahyp:hlinkClr val="tx"/>
                    </a:ext>
                  </a:extLst>
                </a:hlinkClick>
              </a:rPr>
              <a:t>https://patents.google.com/patent/JP2021529336A/ja</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32"/>
          <p:cNvPicPr preferRelativeResize="0"/>
          <p:nvPr/>
        </p:nvPicPr>
        <p:blipFill rotWithShape="1">
          <a:blip r:embed="rId3">
            <a:alphaModFix/>
          </a:blip>
          <a:srcRect b="0" l="0" r="0" t="0"/>
          <a:stretch/>
        </p:blipFill>
        <p:spPr>
          <a:xfrm rot="-5400000">
            <a:off x="7460189" y="1238241"/>
            <a:ext cx="350771" cy="720503"/>
          </a:xfrm>
          <a:prstGeom prst="rect">
            <a:avLst/>
          </a:prstGeom>
          <a:noFill/>
          <a:ln>
            <a:noFill/>
          </a:ln>
        </p:spPr>
      </p:pic>
      <p:sp>
        <p:nvSpPr>
          <p:cNvPr id="764" name="Google Shape;764;p32"/>
          <p:cNvSpPr txBox="1"/>
          <p:nvPr>
            <p:ph type="title"/>
          </p:nvPr>
        </p:nvSpPr>
        <p:spPr>
          <a:xfrm>
            <a:off x="632320" y="158202"/>
            <a:ext cx="10877700" cy="1239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Clr>
                <a:srgbClr val="C00000"/>
              </a:buClr>
              <a:buSzPct val="290267"/>
              <a:buFont typeface="Calibri"/>
              <a:buNone/>
            </a:pPr>
            <a:r>
              <a:rPr lang="en-US" sz="2822"/>
              <a:t>Secure QR Code with Digital Watermark for </a:t>
            </a:r>
            <a:br>
              <a:rPr lang="en-US" sz="2822"/>
            </a:br>
            <a:r>
              <a:rPr lang="en-US" sz="2822"/>
              <a:t>       Product Identity Authentication</a:t>
            </a:r>
            <a:br>
              <a:rPr lang="en-US" sz="6000">
                <a:solidFill>
                  <a:srgbClr val="C00000"/>
                </a:solidFill>
              </a:rPr>
            </a:br>
            <a:r>
              <a:rPr lang="en-US" sz="1700">
                <a:solidFill>
                  <a:schemeClr val="dk1"/>
                </a:solidFill>
              </a:rPr>
              <a:t>Amount of Watermark &amp; Other Information presence in the AR Code will determine its authenticity</a:t>
            </a:r>
            <a:br>
              <a:rPr lang="en-US">
                <a:solidFill>
                  <a:srgbClr val="C00000"/>
                </a:solidFill>
              </a:rPr>
            </a:br>
            <a:endParaRPr sz="2000">
              <a:solidFill>
                <a:schemeClr val="dk1"/>
              </a:solidFill>
            </a:endParaRPr>
          </a:p>
        </p:txBody>
      </p:sp>
      <p:pic>
        <p:nvPicPr>
          <p:cNvPr id="765" name="Google Shape;765;p32"/>
          <p:cNvPicPr preferRelativeResize="0"/>
          <p:nvPr/>
        </p:nvPicPr>
        <p:blipFill rotWithShape="1">
          <a:blip r:embed="rId3">
            <a:alphaModFix/>
          </a:blip>
          <a:srcRect b="0" l="0" r="0" t="0"/>
          <a:stretch/>
        </p:blipFill>
        <p:spPr>
          <a:xfrm rot="-5400000">
            <a:off x="3647312" y="1238241"/>
            <a:ext cx="350771" cy="720503"/>
          </a:xfrm>
          <a:prstGeom prst="rect">
            <a:avLst/>
          </a:prstGeom>
          <a:noFill/>
          <a:ln>
            <a:noFill/>
          </a:ln>
        </p:spPr>
      </p:pic>
      <p:sp>
        <p:nvSpPr>
          <p:cNvPr id="766" name="Google Shape;766;p32"/>
          <p:cNvSpPr txBox="1"/>
          <p:nvPr/>
        </p:nvSpPr>
        <p:spPr>
          <a:xfrm>
            <a:off x="4879004" y="1416367"/>
            <a:ext cx="2032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Microsoft YaHei"/>
                <a:ea typeface="Microsoft YaHei"/>
                <a:cs typeface="Microsoft YaHei"/>
                <a:sym typeface="Microsoft YaHei"/>
              </a:rPr>
              <a:t>Direct Printing</a:t>
            </a:r>
            <a:endParaRPr b="1" i="0" sz="1800" u="none" cap="none" strike="noStrike">
              <a:solidFill>
                <a:schemeClr val="dk1"/>
              </a:solidFill>
              <a:latin typeface="Microsoft YaHei"/>
              <a:ea typeface="Microsoft YaHei"/>
              <a:cs typeface="Microsoft YaHei"/>
              <a:sym typeface="Microsoft YaHei"/>
            </a:endParaRPr>
          </a:p>
        </p:txBody>
      </p:sp>
      <p:pic>
        <p:nvPicPr>
          <p:cNvPr id="767" name="Google Shape;767;p32"/>
          <p:cNvPicPr preferRelativeResize="0"/>
          <p:nvPr/>
        </p:nvPicPr>
        <p:blipFill rotWithShape="1">
          <a:blip r:embed="rId4">
            <a:alphaModFix/>
          </a:blip>
          <a:srcRect b="0" l="0" r="0" t="0"/>
          <a:stretch/>
        </p:blipFill>
        <p:spPr>
          <a:xfrm>
            <a:off x="1761625" y="3247273"/>
            <a:ext cx="1550950" cy="1550950"/>
          </a:xfrm>
          <a:prstGeom prst="rect">
            <a:avLst/>
          </a:prstGeom>
          <a:noFill/>
          <a:ln>
            <a:noFill/>
          </a:ln>
        </p:spPr>
      </p:pic>
      <p:sp>
        <p:nvSpPr>
          <p:cNvPr id="768" name="Google Shape;768;p32"/>
          <p:cNvSpPr txBox="1"/>
          <p:nvPr/>
        </p:nvSpPr>
        <p:spPr>
          <a:xfrm>
            <a:off x="1241174" y="4838825"/>
            <a:ext cx="2297400" cy="8352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DIGITAL COPY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100%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Authenticity Indicator</a:t>
            </a:r>
            <a:endParaRPr b="1" i="0" sz="1400" u="none" cap="none" strike="noStrike">
              <a:solidFill>
                <a:schemeClr val="dk1"/>
              </a:solidFill>
              <a:latin typeface="Calibri"/>
              <a:ea typeface="Calibri"/>
              <a:cs typeface="Calibri"/>
              <a:sym typeface="Calibri"/>
            </a:endParaRPr>
          </a:p>
        </p:txBody>
      </p:sp>
      <p:grpSp>
        <p:nvGrpSpPr>
          <p:cNvPr id="769" name="Google Shape;769;p32"/>
          <p:cNvGrpSpPr/>
          <p:nvPr/>
        </p:nvGrpSpPr>
        <p:grpSpPr>
          <a:xfrm>
            <a:off x="1470942" y="1695434"/>
            <a:ext cx="2169341" cy="1811101"/>
            <a:chOff x="1397760" y="887676"/>
            <a:chExt cx="3209829" cy="2679766"/>
          </a:xfrm>
        </p:grpSpPr>
        <p:pic>
          <p:nvPicPr>
            <p:cNvPr id="770" name="Google Shape;770;p32"/>
            <p:cNvPicPr preferRelativeResize="0"/>
            <p:nvPr/>
          </p:nvPicPr>
          <p:blipFill rotWithShape="1">
            <a:blip r:embed="rId5">
              <a:alphaModFix/>
            </a:blip>
            <a:srcRect b="0" l="0" r="0" t="0"/>
            <a:stretch/>
          </p:blipFill>
          <p:spPr>
            <a:xfrm>
              <a:off x="1397760" y="887676"/>
              <a:ext cx="3209829" cy="2679766"/>
            </a:xfrm>
            <a:prstGeom prst="rect">
              <a:avLst/>
            </a:prstGeom>
            <a:noFill/>
            <a:ln>
              <a:noFill/>
            </a:ln>
          </p:spPr>
        </p:pic>
        <p:pic>
          <p:nvPicPr>
            <p:cNvPr id="771" name="Google Shape;771;p32"/>
            <p:cNvPicPr preferRelativeResize="0"/>
            <p:nvPr/>
          </p:nvPicPr>
          <p:blipFill rotWithShape="1">
            <a:blip r:embed="rId6">
              <a:alphaModFix/>
            </a:blip>
            <a:srcRect b="0" l="0" r="0" t="0"/>
            <a:stretch/>
          </p:blipFill>
          <p:spPr>
            <a:xfrm>
              <a:off x="2644179" y="1498207"/>
              <a:ext cx="716989" cy="729352"/>
            </a:xfrm>
            <a:prstGeom prst="rect">
              <a:avLst/>
            </a:prstGeom>
            <a:noFill/>
            <a:ln>
              <a:noFill/>
            </a:ln>
          </p:spPr>
        </p:pic>
      </p:grpSp>
      <p:grpSp>
        <p:nvGrpSpPr>
          <p:cNvPr id="772" name="Google Shape;772;p32"/>
          <p:cNvGrpSpPr/>
          <p:nvPr/>
        </p:nvGrpSpPr>
        <p:grpSpPr>
          <a:xfrm>
            <a:off x="4457442" y="3298971"/>
            <a:ext cx="1550950" cy="1550950"/>
            <a:chOff x="4540034" y="3280112"/>
            <a:chExt cx="1550950" cy="1550950"/>
          </a:xfrm>
        </p:grpSpPr>
        <p:pic>
          <p:nvPicPr>
            <p:cNvPr id="773" name="Google Shape;773;p32"/>
            <p:cNvPicPr preferRelativeResize="0"/>
            <p:nvPr/>
          </p:nvPicPr>
          <p:blipFill rotWithShape="1">
            <a:blip r:embed="rId4">
              <a:alphaModFix/>
            </a:blip>
            <a:srcRect b="0" l="0" r="0" t="0"/>
            <a:stretch/>
          </p:blipFill>
          <p:spPr>
            <a:xfrm>
              <a:off x="4540034" y="3280112"/>
              <a:ext cx="1550950" cy="1550950"/>
            </a:xfrm>
            <a:prstGeom prst="rect">
              <a:avLst/>
            </a:prstGeom>
            <a:noFill/>
            <a:ln>
              <a:noFill/>
            </a:ln>
          </p:spPr>
        </p:pic>
        <p:sp>
          <p:nvSpPr>
            <p:cNvPr id="774" name="Google Shape;774;p32"/>
            <p:cNvSpPr/>
            <p:nvPr/>
          </p:nvSpPr>
          <p:spPr>
            <a:xfrm>
              <a:off x="4729419" y="3428737"/>
              <a:ext cx="1172179" cy="1172493"/>
            </a:xfrm>
            <a:prstGeom prst="rect">
              <a:avLst/>
            </a:prstGeom>
            <a:solidFill>
              <a:srgbClr val="BFBFBF">
                <a:alpha val="16470"/>
              </a:srgbClr>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775" name="Google Shape;775;p32"/>
          <p:cNvPicPr preferRelativeResize="0"/>
          <p:nvPr/>
        </p:nvPicPr>
        <p:blipFill rotWithShape="1">
          <a:blip r:embed="rId7">
            <a:alphaModFix/>
          </a:blip>
          <a:srcRect b="0" l="0" r="0" t="0"/>
          <a:stretch/>
        </p:blipFill>
        <p:spPr>
          <a:xfrm>
            <a:off x="4252330" y="1706528"/>
            <a:ext cx="1758594" cy="1788914"/>
          </a:xfrm>
          <a:prstGeom prst="rect">
            <a:avLst/>
          </a:prstGeom>
          <a:noFill/>
          <a:ln>
            <a:noFill/>
          </a:ln>
        </p:spPr>
      </p:pic>
      <p:grpSp>
        <p:nvGrpSpPr>
          <p:cNvPr id="776" name="Google Shape;776;p32"/>
          <p:cNvGrpSpPr/>
          <p:nvPr/>
        </p:nvGrpSpPr>
        <p:grpSpPr>
          <a:xfrm>
            <a:off x="5826407" y="1883391"/>
            <a:ext cx="2455467" cy="3074166"/>
            <a:chOff x="7739332" y="1866452"/>
            <a:chExt cx="2455467" cy="3074166"/>
          </a:xfrm>
        </p:grpSpPr>
        <p:pic>
          <p:nvPicPr>
            <p:cNvPr id="777" name="Google Shape;777;p32"/>
            <p:cNvPicPr preferRelativeResize="0"/>
            <p:nvPr/>
          </p:nvPicPr>
          <p:blipFill rotWithShape="1">
            <a:blip r:embed="rId8">
              <a:alphaModFix/>
            </a:blip>
            <a:srcRect b="0" l="0" r="0" t="0"/>
            <a:stretch/>
          </p:blipFill>
          <p:spPr>
            <a:xfrm>
              <a:off x="7739332" y="1866452"/>
              <a:ext cx="2455467" cy="3074166"/>
            </a:xfrm>
            <a:prstGeom prst="rect">
              <a:avLst/>
            </a:prstGeom>
            <a:noFill/>
            <a:ln>
              <a:noFill/>
            </a:ln>
          </p:spPr>
        </p:pic>
        <p:pic>
          <p:nvPicPr>
            <p:cNvPr id="778" name="Google Shape;778;p32"/>
            <p:cNvPicPr preferRelativeResize="0"/>
            <p:nvPr/>
          </p:nvPicPr>
          <p:blipFill rotWithShape="1">
            <a:blip r:embed="rId9">
              <a:alphaModFix/>
            </a:blip>
            <a:srcRect b="0" l="0" r="0" t="0"/>
            <a:stretch/>
          </p:blipFill>
          <p:spPr>
            <a:xfrm>
              <a:off x="8227797" y="3011828"/>
              <a:ext cx="763602" cy="763602"/>
            </a:xfrm>
            <a:prstGeom prst="rect">
              <a:avLst/>
            </a:prstGeom>
            <a:noFill/>
            <a:ln>
              <a:noFill/>
            </a:ln>
          </p:spPr>
        </p:pic>
      </p:grpSp>
      <p:sp>
        <p:nvSpPr>
          <p:cNvPr id="779" name="Google Shape;779;p32"/>
          <p:cNvSpPr/>
          <p:nvPr/>
        </p:nvSpPr>
        <p:spPr>
          <a:xfrm>
            <a:off x="8973008" y="1362776"/>
            <a:ext cx="154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dk1"/>
                </a:solidFill>
                <a:latin typeface="Microsoft YaHei"/>
                <a:ea typeface="Microsoft YaHei"/>
                <a:cs typeface="Microsoft YaHei"/>
                <a:sym typeface="Microsoft YaHei"/>
              </a:rPr>
              <a:t>Photocopy</a:t>
            </a:r>
            <a:endParaRPr b="1" i="0" sz="1800" u="none" cap="none" strike="noStrike">
              <a:solidFill>
                <a:schemeClr val="dk1"/>
              </a:solidFill>
              <a:latin typeface="Microsoft YaHei"/>
              <a:ea typeface="Microsoft YaHei"/>
              <a:cs typeface="Microsoft YaHei"/>
              <a:sym typeface="Microsoft YaHei"/>
            </a:endParaRPr>
          </a:p>
        </p:txBody>
      </p:sp>
      <p:grpSp>
        <p:nvGrpSpPr>
          <p:cNvPr id="780" name="Google Shape;780;p32"/>
          <p:cNvGrpSpPr/>
          <p:nvPr/>
        </p:nvGrpSpPr>
        <p:grpSpPr>
          <a:xfrm>
            <a:off x="8473904" y="3284567"/>
            <a:ext cx="1550950" cy="1550950"/>
            <a:chOff x="6832991" y="3150206"/>
            <a:chExt cx="1550950" cy="1550950"/>
          </a:xfrm>
        </p:grpSpPr>
        <p:pic>
          <p:nvPicPr>
            <p:cNvPr id="781" name="Google Shape;781;p32"/>
            <p:cNvPicPr preferRelativeResize="0"/>
            <p:nvPr/>
          </p:nvPicPr>
          <p:blipFill rotWithShape="1">
            <a:blip r:embed="rId4">
              <a:alphaModFix/>
            </a:blip>
            <a:srcRect b="0" l="0" r="0" t="0"/>
            <a:stretch/>
          </p:blipFill>
          <p:spPr>
            <a:xfrm>
              <a:off x="6832991" y="3150206"/>
              <a:ext cx="1550950" cy="1550950"/>
            </a:xfrm>
            <a:prstGeom prst="rect">
              <a:avLst/>
            </a:prstGeom>
            <a:noFill/>
            <a:ln>
              <a:noFill/>
            </a:ln>
          </p:spPr>
        </p:pic>
        <p:sp>
          <p:nvSpPr>
            <p:cNvPr id="782" name="Google Shape;782;p32"/>
            <p:cNvSpPr/>
            <p:nvPr/>
          </p:nvSpPr>
          <p:spPr>
            <a:xfrm>
              <a:off x="7007633" y="3330738"/>
              <a:ext cx="1168440" cy="1137673"/>
            </a:xfrm>
            <a:prstGeom prst="rect">
              <a:avLst/>
            </a:prstGeom>
            <a:solidFill>
              <a:srgbClr val="BFBFBF">
                <a:alpha val="40784"/>
              </a:srgbClr>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783" name="Google Shape;783;p32"/>
          <p:cNvGrpSpPr/>
          <p:nvPr/>
        </p:nvGrpSpPr>
        <p:grpSpPr>
          <a:xfrm>
            <a:off x="8388662" y="1732897"/>
            <a:ext cx="1703659" cy="1755284"/>
            <a:chOff x="6257270" y="4169485"/>
            <a:chExt cx="2157349" cy="2222723"/>
          </a:xfrm>
        </p:grpSpPr>
        <p:pic>
          <p:nvPicPr>
            <p:cNvPr id="784" name="Google Shape;784;p32"/>
            <p:cNvPicPr preferRelativeResize="0"/>
            <p:nvPr/>
          </p:nvPicPr>
          <p:blipFill rotWithShape="1">
            <a:blip r:embed="rId10">
              <a:alphaModFix/>
            </a:blip>
            <a:srcRect b="0" l="0" r="0" t="0"/>
            <a:stretch/>
          </p:blipFill>
          <p:spPr>
            <a:xfrm>
              <a:off x="6257270" y="4169485"/>
              <a:ext cx="2157349" cy="2222723"/>
            </a:xfrm>
            <a:prstGeom prst="rect">
              <a:avLst/>
            </a:prstGeom>
            <a:noFill/>
            <a:ln>
              <a:noFill/>
            </a:ln>
          </p:spPr>
        </p:pic>
        <p:pic>
          <p:nvPicPr>
            <p:cNvPr id="785" name="Google Shape;785;p32"/>
            <p:cNvPicPr preferRelativeResize="0"/>
            <p:nvPr/>
          </p:nvPicPr>
          <p:blipFill rotWithShape="1">
            <a:blip r:embed="rId11">
              <a:alphaModFix/>
            </a:blip>
            <a:srcRect b="0" l="0" r="0" t="0"/>
            <a:stretch/>
          </p:blipFill>
          <p:spPr>
            <a:xfrm>
              <a:off x="7079329" y="5839940"/>
              <a:ext cx="640665" cy="405319"/>
            </a:xfrm>
            <a:prstGeom prst="rect">
              <a:avLst/>
            </a:prstGeom>
            <a:noFill/>
            <a:ln>
              <a:noFill/>
            </a:ln>
          </p:spPr>
        </p:pic>
        <p:pic>
          <p:nvPicPr>
            <p:cNvPr id="786" name="Google Shape;786;p32"/>
            <p:cNvPicPr preferRelativeResize="0"/>
            <p:nvPr/>
          </p:nvPicPr>
          <p:blipFill rotWithShape="1">
            <a:blip r:embed="rId12">
              <a:alphaModFix/>
            </a:blip>
            <a:srcRect b="0" l="0" r="-6015" t="0"/>
            <a:stretch/>
          </p:blipFill>
          <p:spPr>
            <a:xfrm>
              <a:off x="7112295" y="4512301"/>
              <a:ext cx="609305" cy="364500"/>
            </a:xfrm>
            <a:prstGeom prst="rect">
              <a:avLst/>
            </a:prstGeom>
            <a:noFill/>
            <a:ln>
              <a:noFill/>
            </a:ln>
          </p:spPr>
        </p:pic>
      </p:grpSp>
      <p:grpSp>
        <p:nvGrpSpPr>
          <p:cNvPr id="787" name="Google Shape;787;p32"/>
          <p:cNvGrpSpPr/>
          <p:nvPr/>
        </p:nvGrpSpPr>
        <p:grpSpPr>
          <a:xfrm>
            <a:off x="9813233" y="1925767"/>
            <a:ext cx="2455467" cy="3074166"/>
            <a:chOff x="6206465" y="2421719"/>
            <a:chExt cx="2455467" cy="3074166"/>
          </a:xfrm>
        </p:grpSpPr>
        <p:pic>
          <p:nvPicPr>
            <p:cNvPr id="788" name="Google Shape;788;p32"/>
            <p:cNvPicPr preferRelativeResize="0"/>
            <p:nvPr/>
          </p:nvPicPr>
          <p:blipFill rotWithShape="1">
            <a:blip r:embed="rId8">
              <a:alphaModFix/>
            </a:blip>
            <a:srcRect b="0" l="0" r="0" t="0"/>
            <a:stretch/>
          </p:blipFill>
          <p:spPr>
            <a:xfrm>
              <a:off x="6206465" y="2421719"/>
              <a:ext cx="2455467" cy="3074166"/>
            </a:xfrm>
            <a:prstGeom prst="rect">
              <a:avLst/>
            </a:prstGeom>
            <a:noFill/>
            <a:ln>
              <a:noFill/>
            </a:ln>
          </p:spPr>
        </p:pic>
        <p:pic>
          <p:nvPicPr>
            <p:cNvPr id="789" name="Google Shape;789;p32"/>
            <p:cNvPicPr preferRelativeResize="0"/>
            <p:nvPr/>
          </p:nvPicPr>
          <p:blipFill rotWithShape="1">
            <a:blip r:embed="rId9">
              <a:alphaModFix/>
            </a:blip>
            <a:srcRect b="0" l="0" r="0" t="0"/>
            <a:stretch/>
          </p:blipFill>
          <p:spPr>
            <a:xfrm>
              <a:off x="6682788" y="3567194"/>
              <a:ext cx="763602" cy="763602"/>
            </a:xfrm>
            <a:prstGeom prst="rect">
              <a:avLst/>
            </a:prstGeom>
            <a:noFill/>
            <a:ln>
              <a:noFill/>
            </a:ln>
          </p:spPr>
        </p:pic>
      </p:grpSp>
      <p:sp>
        <p:nvSpPr>
          <p:cNvPr id="790" name="Google Shape;790;p32"/>
          <p:cNvSpPr txBox="1"/>
          <p:nvPr/>
        </p:nvSpPr>
        <p:spPr>
          <a:xfrm>
            <a:off x="643125" y="6386850"/>
            <a:ext cx="8137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FF"/>
                </a:solidFill>
                <a:latin typeface="Calibri"/>
                <a:ea typeface="Calibri"/>
                <a:cs typeface="Calibri"/>
                <a:sym typeface="Calibri"/>
              </a:rPr>
              <a:t>*The differences of the scanning grade is subjected to change upon several differentiative factors, as such materials, printers, printing models.</a:t>
            </a:r>
            <a:endParaRPr b="0" i="1" sz="1200" u="none" cap="none" strike="noStrike">
              <a:solidFill>
                <a:srgbClr val="0000FF"/>
              </a:solidFill>
              <a:latin typeface="Calibri"/>
              <a:ea typeface="Calibri"/>
              <a:cs typeface="Calibri"/>
              <a:sym typeface="Calibri"/>
            </a:endParaRPr>
          </a:p>
        </p:txBody>
      </p:sp>
      <p:pic>
        <p:nvPicPr>
          <p:cNvPr descr="C:\Users\alexc\Desktop\AccessRead_logo.png" id="791" name="Google Shape;791;p32"/>
          <p:cNvPicPr preferRelativeResize="0"/>
          <p:nvPr/>
        </p:nvPicPr>
        <p:blipFill rotWithShape="1">
          <a:blip r:embed="rId13">
            <a:alphaModFix/>
          </a:blip>
          <a:srcRect b="0" l="0" r="0" t="0"/>
          <a:stretch/>
        </p:blipFill>
        <p:spPr>
          <a:xfrm>
            <a:off x="700088" y="47625"/>
            <a:ext cx="1576387" cy="363538"/>
          </a:xfrm>
          <a:prstGeom prst="rect">
            <a:avLst/>
          </a:prstGeom>
          <a:noFill/>
          <a:ln>
            <a:noFill/>
          </a:ln>
        </p:spPr>
      </p:pic>
      <p:grpSp>
        <p:nvGrpSpPr>
          <p:cNvPr id="792" name="Google Shape;792;p32"/>
          <p:cNvGrpSpPr/>
          <p:nvPr/>
        </p:nvGrpSpPr>
        <p:grpSpPr>
          <a:xfrm>
            <a:off x="5041436" y="4918118"/>
            <a:ext cx="1775580" cy="1440494"/>
            <a:chOff x="3520028" y="4741760"/>
            <a:chExt cx="2185329" cy="1772916"/>
          </a:xfrm>
        </p:grpSpPr>
        <p:sp>
          <p:nvSpPr>
            <p:cNvPr id="793" name="Google Shape;793;p32"/>
            <p:cNvSpPr txBox="1"/>
            <p:nvPr/>
          </p:nvSpPr>
          <p:spPr>
            <a:xfrm>
              <a:off x="3949157" y="4741760"/>
              <a:ext cx="1756200" cy="835200"/>
            </a:xfrm>
            <a:prstGeom prst="rect">
              <a:avLst/>
            </a:prstGeom>
            <a:solidFill>
              <a:srgbClr val="1ACD06"/>
            </a:solidFill>
            <a:ln cap="flat" cmpd="sng" w="9525">
              <a:solidFill>
                <a:srgbClr val="000000"/>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975"/>
                <a:buFont typeface="Arial"/>
                <a:buNone/>
              </a:pPr>
              <a:r>
                <a:rPr b="1" i="0" lang="en-US" sz="975" u="none" cap="none" strike="noStrike">
                  <a:solidFill>
                    <a:srgbClr val="000000"/>
                  </a:solidFill>
                  <a:latin typeface="Microsoft Yahei"/>
                  <a:ea typeface="Microsoft Yahei"/>
                  <a:cs typeface="Microsoft Yahei"/>
                  <a:sym typeface="Microsoft Yahei"/>
                </a:rPr>
                <a:t>ORIGINAL PRINT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75"/>
                <a:buFont typeface="Arial"/>
                <a:buNone/>
              </a:pPr>
              <a:r>
                <a:rPr b="1" lang="en-US" sz="975">
                  <a:latin typeface="Microsoft Yahei"/>
                  <a:ea typeface="Microsoft Yahei"/>
                  <a:cs typeface="Microsoft Yahei"/>
                  <a:sym typeface="Microsoft Yahei"/>
                </a:rPr>
                <a:t>85</a:t>
              </a:r>
              <a:r>
                <a:rPr b="1" i="0" lang="en-US" sz="975" u="none" cap="none" strike="noStrike">
                  <a:solidFill>
                    <a:srgbClr val="000000"/>
                  </a:solidFill>
                  <a:latin typeface="Microsoft Yahei"/>
                  <a:ea typeface="Microsoft Yahei"/>
                  <a:cs typeface="Microsoft Yahei"/>
                  <a:sym typeface="Microsoft Yahei"/>
                </a:rPr>
                <a:t>-98%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75"/>
                <a:buFont typeface="Arial"/>
                <a:buNone/>
              </a:pPr>
              <a:r>
                <a:rPr b="1" i="0" lang="en-US" sz="975" u="none" cap="none" strike="noStrike">
                  <a:solidFill>
                    <a:srgbClr val="000000"/>
                  </a:solidFill>
                  <a:latin typeface="Microsoft Yahei"/>
                  <a:ea typeface="Microsoft Yahei"/>
                  <a:cs typeface="Microsoft Yahei"/>
                  <a:sym typeface="Microsoft Yahei"/>
                </a:rPr>
                <a:t>Watermark and Quality</a:t>
              </a:r>
              <a:endParaRPr b="0" i="0" sz="1400" u="none" cap="none" strike="noStrike">
                <a:solidFill>
                  <a:srgbClr val="000000"/>
                </a:solidFill>
                <a:latin typeface="Arial"/>
                <a:ea typeface="Arial"/>
                <a:cs typeface="Arial"/>
                <a:sym typeface="Arial"/>
              </a:endParaRPr>
            </a:p>
          </p:txBody>
        </p:sp>
        <p:sp>
          <p:nvSpPr>
            <p:cNvPr id="794" name="Google Shape;794;p32"/>
            <p:cNvSpPr txBox="1"/>
            <p:nvPr/>
          </p:nvSpPr>
          <p:spPr>
            <a:xfrm>
              <a:off x="3520028" y="5600276"/>
              <a:ext cx="1340400" cy="914400"/>
            </a:xfrm>
            <a:prstGeom prst="rect">
              <a:avLst/>
            </a:prstGeom>
            <a:no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000000"/>
                  </a:solidFill>
                  <a:latin typeface="Calibri"/>
                  <a:ea typeface="Calibri"/>
                  <a:cs typeface="Calibri"/>
                  <a:sym typeface="Calibri"/>
                </a:rPr>
                <a:t>Genuine</a:t>
              </a:r>
              <a:endParaRPr b="0" i="0" sz="1400" u="none" cap="none" strike="noStrike">
                <a:solidFill>
                  <a:srgbClr val="000000"/>
                </a:solidFill>
                <a:latin typeface="Arial"/>
                <a:ea typeface="Arial"/>
                <a:cs typeface="Arial"/>
                <a:sym typeface="Arial"/>
              </a:endParaRPr>
            </a:p>
          </p:txBody>
        </p:sp>
      </p:grpSp>
      <p:pic>
        <p:nvPicPr>
          <p:cNvPr id="795" name="Google Shape;795;p32"/>
          <p:cNvPicPr preferRelativeResize="0"/>
          <p:nvPr/>
        </p:nvPicPr>
        <p:blipFill rotWithShape="1">
          <a:blip r:embed="rId14">
            <a:alphaModFix/>
          </a:blip>
          <a:srcRect b="0" l="0" r="0" t="0"/>
          <a:stretch/>
        </p:blipFill>
        <p:spPr>
          <a:xfrm>
            <a:off x="6138350" y="5647800"/>
            <a:ext cx="678675" cy="678675"/>
          </a:xfrm>
          <a:prstGeom prst="rect">
            <a:avLst/>
          </a:prstGeom>
          <a:noFill/>
          <a:ln>
            <a:noFill/>
          </a:ln>
        </p:spPr>
      </p:pic>
      <p:pic>
        <p:nvPicPr>
          <p:cNvPr id="796" name="Google Shape;796;p32"/>
          <p:cNvPicPr preferRelativeResize="0"/>
          <p:nvPr/>
        </p:nvPicPr>
        <p:blipFill rotWithShape="1">
          <a:blip r:embed="rId15">
            <a:alphaModFix/>
          </a:blip>
          <a:srcRect b="0" l="0" r="0" t="0"/>
          <a:stretch/>
        </p:blipFill>
        <p:spPr>
          <a:xfrm>
            <a:off x="10103875" y="5671950"/>
            <a:ext cx="630375" cy="630375"/>
          </a:xfrm>
          <a:prstGeom prst="rect">
            <a:avLst/>
          </a:prstGeom>
          <a:noFill/>
          <a:ln>
            <a:noFill/>
          </a:ln>
        </p:spPr>
      </p:pic>
      <p:sp>
        <p:nvSpPr>
          <p:cNvPr id="797" name="Google Shape;797;p32"/>
          <p:cNvSpPr txBox="1"/>
          <p:nvPr/>
        </p:nvSpPr>
        <p:spPr>
          <a:xfrm>
            <a:off x="9268825" y="4917175"/>
            <a:ext cx="1576500" cy="678600"/>
          </a:xfrm>
          <a:prstGeom prst="rect">
            <a:avLst/>
          </a:prstGeom>
          <a:solidFill>
            <a:srgbClr val="A50021"/>
          </a:solidFill>
          <a:ln cap="flat" cmpd="sng" w="9525">
            <a:solidFill>
              <a:srgbClr val="000000"/>
            </a:solidFill>
            <a:prstDash val="solid"/>
            <a:round/>
            <a:headEnd len="sm" w="sm" type="none"/>
            <a:tailEnd len="sm" w="sm" type="none"/>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138"/>
              <a:buFont typeface="Arial"/>
              <a:buNone/>
            </a:pPr>
            <a:r>
              <a:rPr b="0" i="0" lang="en-US" sz="1138" u="none" cap="none" strike="noStrike">
                <a:solidFill>
                  <a:srgbClr val="FFFFFF"/>
                </a:solidFill>
                <a:latin typeface="Calibri"/>
                <a:ea typeface="Calibri"/>
                <a:cs typeface="Calibri"/>
                <a:sym typeface="Calibri"/>
              </a:rPr>
              <a:t>PHOTO COPY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38"/>
              <a:buFont typeface="Arial"/>
              <a:buNone/>
            </a:pPr>
            <a:r>
              <a:rPr lang="en-US" sz="1138">
                <a:solidFill>
                  <a:srgbClr val="FFFFFF"/>
                </a:solidFill>
                <a:latin typeface="Calibri"/>
                <a:ea typeface="Calibri"/>
                <a:cs typeface="Calibri"/>
                <a:sym typeface="Calibri"/>
              </a:rPr>
              <a:t>&lt;</a:t>
            </a:r>
            <a:r>
              <a:rPr b="0" i="0" lang="en-US" sz="1138" u="none" cap="none" strike="noStrike">
                <a:solidFill>
                  <a:srgbClr val="FFFFFF"/>
                </a:solidFill>
                <a:latin typeface="Calibri"/>
                <a:ea typeface="Calibri"/>
                <a:cs typeface="Calibri"/>
                <a:sym typeface="Calibri"/>
              </a:rPr>
              <a:t>85%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38"/>
              <a:buFont typeface="Arial"/>
              <a:buNone/>
            </a:pPr>
            <a:r>
              <a:rPr b="0" i="0" lang="en-US" sz="1138" u="none" cap="none" strike="noStrike">
                <a:solidFill>
                  <a:srgbClr val="FFFFFF"/>
                </a:solidFill>
                <a:latin typeface="Calibri"/>
                <a:ea typeface="Calibri"/>
                <a:cs typeface="Calibri"/>
                <a:sym typeface="Calibri"/>
              </a:rPr>
              <a:t>Watermark and Quality</a:t>
            </a:r>
            <a:endParaRPr b="0" i="0" sz="1400" u="none" cap="none" strike="noStrike">
              <a:solidFill>
                <a:srgbClr val="000000"/>
              </a:solidFill>
              <a:latin typeface="Arial"/>
              <a:ea typeface="Arial"/>
              <a:cs typeface="Arial"/>
              <a:sym typeface="Arial"/>
            </a:endParaRPr>
          </a:p>
        </p:txBody>
      </p:sp>
      <p:sp>
        <p:nvSpPr>
          <p:cNvPr id="798" name="Google Shape;798;p32"/>
          <p:cNvSpPr txBox="1"/>
          <p:nvPr/>
        </p:nvSpPr>
        <p:spPr>
          <a:xfrm>
            <a:off x="9306015" y="5575013"/>
            <a:ext cx="914400" cy="914400"/>
          </a:xfrm>
          <a:prstGeom prst="rect">
            <a:avLst/>
          </a:prstGeom>
          <a:no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000000"/>
                </a:solidFill>
                <a:latin typeface="Calibri"/>
                <a:ea typeface="Calibri"/>
                <a:cs typeface="Calibri"/>
                <a:sym typeface="Calibri"/>
              </a:rPr>
              <a:t>Fake</a:t>
            </a:r>
            <a:endParaRPr b="1" i="0" sz="195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pic>
        <p:nvPicPr>
          <p:cNvPr descr="Drugs That Are Likely to Fall Off the Patent Cliff This Year | BioSpace" id="804" name="Google Shape;804;p25"/>
          <p:cNvPicPr preferRelativeResize="0"/>
          <p:nvPr/>
        </p:nvPicPr>
        <p:blipFill rotWithShape="1">
          <a:blip r:embed="rId3">
            <a:alphaModFix/>
          </a:blip>
          <a:srcRect b="0" l="0" r="0" t="0"/>
          <a:stretch/>
        </p:blipFill>
        <p:spPr>
          <a:xfrm rot="1014337">
            <a:off x="5458063" y="1031947"/>
            <a:ext cx="1358593" cy="760812"/>
          </a:xfrm>
          <a:prstGeom prst="rect">
            <a:avLst/>
          </a:prstGeom>
          <a:noFill/>
          <a:ln>
            <a:noFill/>
          </a:ln>
        </p:spPr>
      </p:pic>
      <p:sp>
        <p:nvSpPr>
          <p:cNvPr id="805" name="Google Shape;805;p25"/>
          <p:cNvSpPr/>
          <p:nvPr/>
        </p:nvSpPr>
        <p:spPr>
          <a:xfrm rot="5400000">
            <a:off x="4955754" y="4553323"/>
            <a:ext cx="2313432" cy="2103120"/>
          </a:xfrm>
          <a:prstGeom prst="hexagon">
            <a:avLst>
              <a:gd fmla="val 26941" name="adj"/>
              <a:gd fmla="val 115470" name="vf"/>
            </a:avLst>
          </a:prstGeom>
          <a:solidFill>
            <a:schemeClr val="lt1"/>
          </a:solidFill>
          <a:ln cap="flat" cmpd="sng" w="76200">
            <a:solidFill>
              <a:srgbClr val="A5002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5"/>
          <p:cNvSpPr txBox="1"/>
          <p:nvPr/>
        </p:nvSpPr>
        <p:spPr>
          <a:xfrm>
            <a:off x="5407863" y="4829797"/>
            <a:ext cx="1409205" cy="1550126"/>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p:txBody>
      </p:sp>
      <p:sp>
        <p:nvSpPr>
          <p:cNvPr id="807" name="Google Shape;807;p25"/>
          <p:cNvSpPr txBox="1"/>
          <p:nvPr/>
        </p:nvSpPr>
        <p:spPr>
          <a:xfrm>
            <a:off x="911423" y="116632"/>
            <a:ext cx="10691953" cy="936104"/>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A50021"/>
              </a:buClr>
              <a:buSzPts val="3200"/>
              <a:buFont typeface="Calibri"/>
              <a:buNone/>
            </a:pPr>
            <a:r>
              <a:rPr b="1" i="0" lang="en-US" sz="3200" u="none" cap="none" strike="noStrike">
                <a:solidFill>
                  <a:srgbClr val="A50021"/>
                </a:solidFill>
                <a:latin typeface="Calibri"/>
                <a:ea typeface="Calibri"/>
                <a:cs typeface="Calibri"/>
                <a:sym typeface="Calibri"/>
              </a:rPr>
              <a:t>AccessReal Technologies</a:t>
            </a:r>
            <a:endParaRPr b="0" i="0" sz="1400" u="none" cap="none" strike="noStrike">
              <a:solidFill>
                <a:srgbClr val="000000"/>
              </a:solidFill>
              <a:latin typeface="Arial"/>
              <a:ea typeface="Arial"/>
              <a:cs typeface="Arial"/>
              <a:sym typeface="Arial"/>
            </a:endParaRPr>
          </a:p>
        </p:txBody>
      </p:sp>
      <p:pic>
        <p:nvPicPr>
          <p:cNvPr descr="https://upload.wikimedia.org/wikipedia/commons/thumb/6/61/HTML5_logo_and_wordmark.svg/120px-HTML5_logo_and_wordmark.svg.png" id="808" name="Google Shape;808;p25"/>
          <p:cNvPicPr preferRelativeResize="0"/>
          <p:nvPr/>
        </p:nvPicPr>
        <p:blipFill rotWithShape="1">
          <a:blip r:embed="rId4">
            <a:alphaModFix/>
          </a:blip>
          <a:srcRect b="0" l="0" r="0" t="0"/>
          <a:stretch/>
        </p:blipFill>
        <p:spPr>
          <a:xfrm>
            <a:off x="5302707" y="5610805"/>
            <a:ext cx="793293" cy="594970"/>
          </a:xfrm>
          <a:prstGeom prst="rect">
            <a:avLst/>
          </a:prstGeom>
          <a:noFill/>
          <a:ln>
            <a:noFill/>
          </a:ln>
        </p:spPr>
      </p:pic>
      <p:pic>
        <p:nvPicPr>
          <p:cNvPr descr="WeChat-Logo-2015.png" id="809" name="Google Shape;809;p25"/>
          <p:cNvPicPr preferRelativeResize="0"/>
          <p:nvPr/>
        </p:nvPicPr>
        <p:blipFill rotWithShape="1">
          <a:blip r:embed="rId5">
            <a:alphaModFix/>
          </a:blip>
          <a:srcRect b="0" l="0" r="0" t="0"/>
          <a:stretch/>
        </p:blipFill>
        <p:spPr>
          <a:xfrm>
            <a:off x="6214988" y="5689040"/>
            <a:ext cx="688980" cy="516735"/>
          </a:xfrm>
          <a:prstGeom prst="rect">
            <a:avLst/>
          </a:prstGeom>
          <a:noFill/>
          <a:ln>
            <a:noFill/>
          </a:ln>
        </p:spPr>
      </p:pic>
      <p:pic>
        <p:nvPicPr>
          <p:cNvPr id="810" name="Google Shape;810;p25"/>
          <p:cNvPicPr preferRelativeResize="0"/>
          <p:nvPr/>
        </p:nvPicPr>
        <p:blipFill rotWithShape="1">
          <a:blip r:embed="rId6">
            <a:alphaModFix/>
          </a:blip>
          <a:srcRect b="0" l="0" r="0" t="0"/>
          <a:stretch/>
        </p:blipFill>
        <p:spPr>
          <a:xfrm>
            <a:off x="5146995" y="5053720"/>
            <a:ext cx="1924783" cy="333837"/>
          </a:xfrm>
          <a:prstGeom prst="rect">
            <a:avLst/>
          </a:prstGeom>
          <a:noFill/>
          <a:ln>
            <a:noFill/>
          </a:ln>
        </p:spPr>
      </p:pic>
      <p:grpSp>
        <p:nvGrpSpPr>
          <p:cNvPr id="811" name="Google Shape;811;p25"/>
          <p:cNvGrpSpPr/>
          <p:nvPr/>
        </p:nvGrpSpPr>
        <p:grpSpPr>
          <a:xfrm>
            <a:off x="3942781" y="2605924"/>
            <a:ext cx="2103120" cy="2313432"/>
            <a:chOff x="1896091" y="2090073"/>
            <a:chExt cx="2698995" cy="2968896"/>
          </a:xfrm>
        </p:grpSpPr>
        <p:sp>
          <p:nvSpPr>
            <p:cNvPr id="812" name="Google Shape;812;p25"/>
            <p:cNvSpPr/>
            <p:nvPr/>
          </p:nvSpPr>
          <p:spPr>
            <a:xfrm rot="5400000">
              <a:off x="1761140" y="2225023"/>
              <a:ext cx="2968896" cy="2698995"/>
            </a:xfrm>
            <a:prstGeom prst="hexagon">
              <a:avLst>
                <a:gd fmla="val 26941" name="adj"/>
                <a:gd fmla="val 115470" name="vf"/>
              </a:avLst>
            </a:prstGeom>
            <a:noFill/>
            <a:ln cap="flat" cmpd="sng" w="76200">
              <a:solidFill>
                <a:srgbClr val="00B0F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5"/>
            <p:cNvSpPr txBox="1"/>
            <p:nvPr/>
          </p:nvSpPr>
          <p:spPr>
            <a:xfrm>
              <a:off x="2341336" y="2579836"/>
              <a:ext cx="1808474" cy="198932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Web Shell Scan</a:t>
              </a:r>
              <a:endParaRPr b="0" i="0" sz="1400" u="none" cap="none" strike="noStrike">
                <a:solidFill>
                  <a:srgbClr val="000000"/>
                </a:solidFill>
                <a:latin typeface="Arial"/>
                <a:ea typeface="Arial"/>
                <a:cs typeface="Arial"/>
                <a:sym typeface="Arial"/>
              </a:endParaRPr>
            </a:p>
          </p:txBody>
        </p:sp>
        <p:pic>
          <p:nvPicPr>
            <p:cNvPr id="814" name="Google Shape;814;p25"/>
            <p:cNvPicPr preferRelativeResize="0"/>
            <p:nvPr/>
          </p:nvPicPr>
          <p:blipFill rotWithShape="1">
            <a:blip r:embed="rId7">
              <a:alphaModFix/>
            </a:blip>
            <a:srcRect b="0" l="0" r="0" t="0"/>
            <a:stretch/>
          </p:blipFill>
          <p:spPr>
            <a:xfrm>
              <a:off x="2275703" y="2780548"/>
              <a:ext cx="1939769" cy="1093992"/>
            </a:xfrm>
            <a:prstGeom prst="rect">
              <a:avLst/>
            </a:prstGeom>
            <a:noFill/>
            <a:ln>
              <a:noFill/>
            </a:ln>
          </p:spPr>
        </p:pic>
      </p:grpSp>
      <p:grpSp>
        <p:nvGrpSpPr>
          <p:cNvPr id="815" name="Google Shape;815;p25"/>
          <p:cNvGrpSpPr/>
          <p:nvPr/>
        </p:nvGrpSpPr>
        <p:grpSpPr>
          <a:xfrm>
            <a:off x="6179307" y="2605924"/>
            <a:ext cx="2103120" cy="2311651"/>
            <a:chOff x="7614437" y="2090068"/>
            <a:chExt cx="2698990" cy="2966604"/>
          </a:xfrm>
        </p:grpSpPr>
        <p:sp>
          <p:nvSpPr>
            <p:cNvPr id="816" name="Google Shape;816;p25"/>
            <p:cNvSpPr/>
            <p:nvPr/>
          </p:nvSpPr>
          <p:spPr>
            <a:xfrm rot="5400000">
              <a:off x="7480630" y="2223875"/>
              <a:ext cx="2966604" cy="2698990"/>
            </a:xfrm>
            <a:prstGeom prst="hexagon">
              <a:avLst>
                <a:gd fmla="val 26941" name="adj"/>
                <a:gd fmla="val 115470" name="vf"/>
              </a:avLst>
            </a:prstGeom>
            <a:noFill/>
            <a:ln cap="flat" cmpd="sng" w="762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5"/>
            <p:cNvSpPr txBox="1"/>
            <p:nvPr/>
          </p:nvSpPr>
          <p:spPr>
            <a:xfrm>
              <a:off x="8059861" y="2579663"/>
              <a:ext cx="1808131" cy="198741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Intrusion Detection</a:t>
              </a:r>
              <a:endParaRPr b="0" i="0" sz="1400" u="none" cap="none" strike="noStrike">
                <a:solidFill>
                  <a:srgbClr val="000000"/>
                </a:solidFill>
                <a:latin typeface="Arial"/>
                <a:ea typeface="Arial"/>
                <a:cs typeface="Arial"/>
                <a:sym typeface="Arial"/>
              </a:endParaRPr>
            </a:p>
          </p:txBody>
        </p:sp>
        <p:grpSp>
          <p:nvGrpSpPr>
            <p:cNvPr id="818" name="Google Shape;818;p25"/>
            <p:cNvGrpSpPr/>
            <p:nvPr/>
          </p:nvGrpSpPr>
          <p:grpSpPr>
            <a:xfrm>
              <a:off x="8090883" y="2805865"/>
              <a:ext cx="1746099" cy="1558778"/>
              <a:chOff x="8090883" y="2805865"/>
              <a:chExt cx="1746099" cy="1558778"/>
            </a:xfrm>
          </p:grpSpPr>
          <p:pic>
            <p:nvPicPr>
              <p:cNvPr id="819" name="Google Shape;819;p25"/>
              <p:cNvPicPr preferRelativeResize="0"/>
              <p:nvPr/>
            </p:nvPicPr>
            <p:blipFill rotWithShape="1">
              <a:blip r:embed="rId8">
                <a:alphaModFix/>
              </a:blip>
              <a:srcRect b="0" l="0" r="0" t="0"/>
              <a:stretch/>
            </p:blipFill>
            <p:spPr>
              <a:xfrm>
                <a:off x="8090883" y="2805865"/>
                <a:ext cx="1746099" cy="1558778"/>
              </a:xfrm>
              <a:prstGeom prst="rect">
                <a:avLst/>
              </a:prstGeom>
              <a:noFill/>
              <a:ln>
                <a:noFill/>
              </a:ln>
            </p:spPr>
          </p:pic>
          <p:sp>
            <p:nvSpPr>
              <p:cNvPr id="820" name="Google Shape;820;p25"/>
              <p:cNvSpPr txBox="1"/>
              <p:nvPr/>
            </p:nvSpPr>
            <p:spPr>
              <a:xfrm>
                <a:off x="8500374" y="3068606"/>
                <a:ext cx="927113" cy="10024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81252E"/>
                    </a:solidFill>
                    <a:latin typeface="Calibri"/>
                    <a:ea typeface="Calibri"/>
                    <a:cs typeface="Calibri"/>
                    <a:sym typeface="Calibri"/>
                  </a:rPr>
                  <a:t>AI</a:t>
                </a:r>
                <a:endParaRPr b="1" i="0" sz="4800" u="none" cap="none" strike="noStrike">
                  <a:solidFill>
                    <a:srgbClr val="81252E"/>
                  </a:solidFill>
                  <a:latin typeface="Calibri"/>
                  <a:ea typeface="Calibri"/>
                  <a:cs typeface="Calibri"/>
                  <a:sym typeface="Calibri"/>
                </a:endParaRPr>
              </a:p>
            </p:txBody>
          </p:sp>
        </p:grpSp>
      </p:grpSp>
      <p:sp>
        <p:nvSpPr>
          <p:cNvPr id="821" name="Google Shape;821;p25"/>
          <p:cNvSpPr txBox="1"/>
          <p:nvPr/>
        </p:nvSpPr>
        <p:spPr>
          <a:xfrm>
            <a:off x="746814" y="2977952"/>
            <a:ext cx="3195900" cy="1939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Technology Support </a:t>
            </a:r>
            <a:endParaRPr b="1" i="0" sz="20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Product Provenance, Ownership Registry, Delivery Management, NFT Integration/Transaction and Bill of Material Tracking</a:t>
            </a:r>
            <a:endParaRPr b="1" i="0" sz="2000" u="none" cap="none" strike="noStrike">
              <a:solidFill>
                <a:schemeClr val="dk1"/>
              </a:solidFill>
              <a:latin typeface="Calibri"/>
              <a:ea typeface="Calibri"/>
              <a:cs typeface="Calibri"/>
              <a:sym typeface="Calibri"/>
            </a:endParaRPr>
          </a:p>
        </p:txBody>
      </p:sp>
      <p:sp>
        <p:nvSpPr>
          <p:cNvPr id="822" name="Google Shape;822;p25"/>
          <p:cNvSpPr/>
          <p:nvPr/>
        </p:nvSpPr>
        <p:spPr>
          <a:xfrm>
            <a:off x="8415834" y="3163691"/>
            <a:ext cx="350753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Artificial Intelligence (AI) to enhance the counterfeit detection/ data analytics </a:t>
            </a:r>
            <a:endParaRPr b="0" i="0" sz="1400" u="none" cap="none" strike="noStrike">
              <a:solidFill>
                <a:srgbClr val="000000"/>
              </a:solidFill>
              <a:latin typeface="Arial"/>
              <a:ea typeface="Arial"/>
              <a:cs typeface="Arial"/>
              <a:sym typeface="Arial"/>
            </a:endParaRPr>
          </a:p>
        </p:txBody>
      </p:sp>
      <p:sp>
        <p:nvSpPr>
          <p:cNvPr id="823" name="Google Shape;823;p25"/>
          <p:cNvSpPr txBox="1"/>
          <p:nvPr/>
        </p:nvSpPr>
        <p:spPr>
          <a:xfrm>
            <a:off x="7405827" y="5200404"/>
            <a:ext cx="33184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User Interface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(Mobile, Web &amp; WeChat)</a:t>
            </a:r>
            <a:endParaRPr b="0" i="0" sz="1400" u="none" cap="none" strike="noStrike">
              <a:solidFill>
                <a:srgbClr val="000000"/>
              </a:solidFill>
              <a:latin typeface="Arial"/>
              <a:ea typeface="Arial"/>
              <a:cs typeface="Arial"/>
              <a:sym typeface="Arial"/>
            </a:endParaRPr>
          </a:p>
        </p:txBody>
      </p:sp>
      <p:sp>
        <p:nvSpPr>
          <p:cNvPr id="824" name="Google Shape;824;p25"/>
          <p:cNvSpPr/>
          <p:nvPr/>
        </p:nvSpPr>
        <p:spPr>
          <a:xfrm rot="5400000">
            <a:off x="4955754" y="867025"/>
            <a:ext cx="2313432" cy="2103120"/>
          </a:xfrm>
          <a:prstGeom prst="hexagon">
            <a:avLst>
              <a:gd fmla="val 26941" name="adj"/>
              <a:gd fmla="val 115470" name="vf"/>
            </a:avLst>
          </a:prstGeom>
          <a:noFill/>
          <a:ln cap="flat" cmpd="sng" w="76200">
            <a:solidFill>
              <a:srgbClr val="00B0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5"/>
          <p:cNvSpPr txBox="1"/>
          <p:nvPr/>
        </p:nvSpPr>
        <p:spPr>
          <a:xfrm>
            <a:off x="5060908" y="1747831"/>
            <a:ext cx="2103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Anti-counterfeiting Technologies</a:t>
            </a:r>
            <a:endParaRPr b="0" i="0" sz="1400" u="none" cap="none" strike="noStrike">
              <a:solidFill>
                <a:srgbClr val="000000"/>
              </a:solidFill>
              <a:latin typeface="Arial"/>
              <a:ea typeface="Arial"/>
              <a:cs typeface="Arial"/>
              <a:sym typeface="Arial"/>
            </a:endParaRPr>
          </a:p>
        </p:txBody>
      </p:sp>
      <p:sp>
        <p:nvSpPr>
          <p:cNvPr id="826" name="Google Shape;826;p25"/>
          <p:cNvSpPr txBox="1"/>
          <p:nvPr/>
        </p:nvSpPr>
        <p:spPr>
          <a:xfrm>
            <a:off x="7230867" y="1457832"/>
            <a:ext cx="33184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Secured identification codes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(AR Code, AR Mark)</a:t>
            </a:r>
            <a:endParaRPr b="0" i="0" sz="1400" u="none" cap="none" strike="noStrike">
              <a:solidFill>
                <a:srgbClr val="000000"/>
              </a:solidFill>
              <a:latin typeface="Arial"/>
              <a:ea typeface="Arial"/>
              <a:cs typeface="Arial"/>
              <a:sym typeface="Arial"/>
            </a:endParaRPr>
          </a:p>
        </p:txBody>
      </p:sp>
      <p:sp>
        <p:nvSpPr>
          <p:cNvPr id="827" name="Google Shape;827;p25"/>
          <p:cNvSpPr txBox="1"/>
          <p:nvPr/>
        </p:nvSpPr>
        <p:spPr>
          <a:xfrm>
            <a:off x="4538041" y="3938959"/>
            <a:ext cx="914400" cy="32712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94BC"/>
              </a:buClr>
              <a:buSzPts val="1800"/>
              <a:buFont typeface="Arial"/>
              <a:buNone/>
            </a:pPr>
            <a:r>
              <a:rPr b="1" i="0" lang="en-US" sz="1800" u="none" cap="none" strike="noStrike">
                <a:solidFill>
                  <a:srgbClr val="1994BC"/>
                </a:solidFill>
                <a:latin typeface="Calibri"/>
                <a:ea typeface="Calibri"/>
                <a:cs typeface="Calibri"/>
                <a:sym typeface="Calibri"/>
              </a:rPr>
              <a:t>NFT</a:t>
            </a:r>
            <a:endParaRPr b="1" i="0" sz="1800" u="none" cap="none" strike="noStrike">
              <a:solidFill>
                <a:srgbClr val="1994BC"/>
              </a:solidFill>
              <a:latin typeface="Calibri"/>
              <a:ea typeface="Calibri"/>
              <a:cs typeface="Calibri"/>
              <a:sym typeface="Calibri"/>
            </a:endParaRPr>
          </a:p>
        </p:txBody>
      </p:sp>
      <p:pic>
        <p:nvPicPr>
          <p:cNvPr descr="C:\Users\alexc\Desktop\AccessRead_logo.png" id="828" name="Google Shape;828;p25"/>
          <p:cNvPicPr preferRelativeResize="0"/>
          <p:nvPr/>
        </p:nvPicPr>
        <p:blipFill rotWithShape="1">
          <a:blip r:embed="rId9">
            <a:alphaModFix/>
          </a:blip>
          <a:srcRect b="0" l="0" r="0" t="0"/>
          <a:stretch/>
        </p:blipFill>
        <p:spPr>
          <a:xfrm>
            <a:off x="700088" y="47625"/>
            <a:ext cx="1576387" cy="3635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cxnSp>
        <p:nvCxnSpPr>
          <p:cNvPr id="834" name="Google Shape;834;g174faaf343b_0_3"/>
          <p:cNvCxnSpPr/>
          <p:nvPr/>
        </p:nvCxnSpPr>
        <p:spPr>
          <a:xfrm flipH="1">
            <a:off x="5903825" y="4041475"/>
            <a:ext cx="264600" cy="528600"/>
          </a:xfrm>
          <a:prstGeom prst="straightConnector1">
            <a:avLst/>
          </a:prstGeom>
          <a:noFill/>
          <a:ln cap="flat" cmpd="sng" w="38100">
            <a:solidFill>
              <a:srgbClr val="FF0000"/>
            </a:solidFill>
            <a:prstDash val="solid"/>
            <a:round/>
            <a:headEnd len="sm" w="sm" type="none"/>
            <a:tailEnd len="med" w="med" type="triangle"/>
          </a:ln>
        </p:spPr>
      </p:cxnSp>
      <p:cxnSp>
        <p:nvCxnSpPr>
          <p:cNvPr id="835" name="Google Shape;835;g174faaf343b_0_3"/>
          <p:cNvCxnSpPr/>
          <p:nvPr/>
        </p:nvCxnSpPr>
        <p:spPr>
          <a:xfrm>
            <a:off x="6447200" y="4041475"/>
            <a:ext cx="481200" cy="623400"/>
          </a:xfrm>
          <a:prstGeom prst="straightConnector1">
            <a:avLst/>
          </a:prstGeom>
          <a:noFill/>
          <a:ln cap="flat" cmpd="sng" w="38100">
            <a:solidFill>
              <a:srgbClr val="FF0000"/>
            </a:solidFill>
            <a:prstDash val="solid"/>
            <a:round/>
            <a:headEnd len="sm" w="sm" type="none"/>
            <a:tailEnd len="med" w="med" type="triangle"/>
          </a:ln>
        </p:spPr>
      </p:cxnSp>
      <p:sp>
        <p:nvSpPr>
          <p:cNvPr id="836" name="Google Shape;836;g174faaf343b_0_3"/>
          <p:cNvSpPr txBox="1"/>
          <p:nvPr>
            <p:ph type="title"/>
          </p:nvPr>
        </p:nvSpPr>
        <p:spPr>
          <a:xfrm>
            <a:off x="733420" y="132434"/>
            <a:ext cx="10692000" cy="93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600"/>
              <a:buFont typeface="Calibri"/>
              <a:buNone/>
            </a:pPr>
            <a:r>
              <a:rPr lang="en-US"/>
              <a:t>Brand Protection Solution</a:t>
            </a:r>
            <a:br>
              <a:rPr lang="en-US"/>
            </a:br>
            <a:r>
              <a:rPr lang="en-US" sz="2600"/>
              <a:t>Anti-counterfeiting , Track and Trace and Consumer Marketing</a:t>
            </a:r>
            <a:endParaRPr sz="2600"/>
          </a:p>
        </p:txBody>
      </p:sp>
      <p:pic>
        <p:nvPicPr>
          <p:cNvPr descr="C:\Users\alexc\Desktop\AccessRead_logo.png" id="837" name="Google Shape;837;g174faaf343b_0_3"/>
          <p:cNvPicPr preferRelativeResize="0"/>
          <p:nvPr/>
        </p:nvPicPr>
        <p:blipFill rotWithShape="1">
          <a:blip r:embed="rId3">
            <a:alphaModFix/>
          </a:blip>
          <a:srcRect b="0" l="0" r="0" t="0"/>
          <a:stretch/>
        </p:blipFill>
        <p:spPr>
          <a:xfrm>
            <a:off x="5118000" y="1053725"/>
            <a:ext cx="2153425" cy="554072"/>
          </a:xfrm>
          <a:prstGeom prst="rect">
            <a:avLst/>
          </a:prstGeom>
          <a:noFill/>
          <a:ln>
            <a:noFill/>
          </a:ln>
        </p:spPr>
      </p:pic>
      <p:sp>
        <p:nvSpPr>
          <p:cNvPr id="838" name="Google Shape;838;g174faaf343b_0_3"/>
          <p:cNvSpPr/>
          <p:nvPr/>
        </p:nvSpPr>
        <p:spPr>
          <a:xfrm>
            <a:off x="817450" y="1116850"/>
            <a:ext cx="2639100" cy="1998600"/>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Brand Protection/ Ease of Product Authenticity Check</a:t>
            </a:r>
            <a:endParaRPr b="1" i="0" sz="1600" u="none" cap="none" strike="noStrike">
              <a:solidFill>
                <a:srgbClr val="000000"/>
              </a:solidFill>
              <a:latin typeface="Calibri"/>
              <a:ea typeface="Calibri"/>
              <a:cs typeface="Calibri"/>
              <a:sym typeface="Calibri"/>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Empower consumer to self-check product authenticity</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Aid supply chain partners to identify product origin from the factory</a:t>
            </a:r>
            <a:endParaRPr b="0" i="0" sz="1200" u="none" cap="none" strike="noStrike">
              <a:solidFill>
                <a:srgbClr val="000000"/>
              </a:solidFill>
              <a:latin typeface="Calibri"/>
              <a:ea typeface="Calibri"/>
              <a:cs typeface="Calibri"/>
              <a:sym typeface="Calibri"/>
            </a:endParaRPr>
          </a:p>
        </p:txBody>
      </p:sp>
      <p:sp>
        <p:nvSpPr>
          <p:cNvPr id="839" name="Google Shape;839;g174faaf343b_0_3"/>
          <p:cNvSpPr txBox="1"/>
          <p:nvPr/>
        </p:nvSpPr>
        <p:spPr>
          <a:xfrm>
            <a:off x="8812658" y="1348075"/>
            <a:ext cx="3113700" cy="935700"/>
          </a:xfrm>
          <a:prstGeom prst="rect">
            <a:avLst/>
          </a:prstGeom>
          <a:noFill/>
          <a:ln>
            <a:noFill/>
          </a:ln>
        </p:spPr>
        <p:txBody>
          <a:bodyPr anchorCtr="0" anchor="ctr"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Cross Markets Track &amp; Trace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Product movement status in the supply chain </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Product Diversion</a:t>
            </a:r>
            <a:endParaRPr b="0" i="0" sz="1200" u="none" cap="none" strike="noStrike">
              <a:solidFill>
                <a:srgbClr val="000000"/>
              </a:solidFill>
              <a:latin typeface="Calibri"/>
              <a:ea typeface="Calibri"/>
              <a:cs typeface="Calibri"/>
              <a:sym typeface="Calibri"/>
            </a:endParaRPr>
          </a:p>
        </p:txBody>
      </p:sp>
      <p:sp>
        <p:nvSpPr>
          <p:cNvPr id="840" name="Google Shape;840;g174faaf343b_0_3"/>
          <p:cNvSpPr/>
          <p:nvPr/>
        </p:nvSpPr>
        <p:spPr>
          <a:xfrm>
            <a:off x="962854" y="4587474"/>
            <a:ext cx="2223000" cy="15327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Business Insight</a:t>
            </a:r>
            <a:endParaRPr b="1" i="0" sz="1600" u="none" cap="none" strike="noStrike">
              <a:solidFill>
                <a:srgbClr val="000000"/>
              </a:solidFill>
              <a:latin typeface="Calibri"/>
              <a:ea typeface="Calibri"/>
              <a:cs typeface="Calibri"/>
              <a:sym typeface="Calibri"/>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Consumer buying preference (e.g. when, where)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Product scan statistic (e.g. scan to enquire, scan to check authenticity)</a:t>
            </a:r>
            <a:endParaRPr b="0" i="0" sz="1200" u="none" cap="none" strike="noStrike">
              <a:solidFill>
                <a:srgbClr val="000000"/>
              </a:solidFill>
              <a:latin typeface="Calibri"/>
              <a:ea typeface="Calibri"/>
              <a:cs typeface="Calibri"/>
              <a:sym typeface="Calibri"/>
            </a:endParaRPr>
          </a:p>
        </p:txBody>
      </p:sp>
      <p:sp>
        <p:nvSpPr>
          <p:cNvPr id="841" name="Google Shape;841;g174faaf343b_0_3"/>
          <p:cNvSpPr/>
          <p:nvPr/>
        </p:nvSpPr>
        <p:spPr>
          <a:xfrm>
            <a:off x="8980742" y="4664876"/>
            <a:ext cx="2981400" cy="15327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Value-added Consumer Service</a:t>
            </a:r>
            <a:endParaRPr b="1" i="0" sz="1600" u="none" cap="none" strike="noStrike">
              <a:solidFill>
                <a:srgbClr val="000000"/>
              </a:solidFill>
              <a:latin typeface="Calibri"/>
              <a:ea typeface="Calibri"/>
              <a:cs typeface="Calibri"/>
              <a:sym typeface="Calibri"/>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Push message via mobile app (e.g. loyalty program, new product launch, product recommendation)</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libri"/>
                <a:ea typeface="Calibri"/>
                <a:cs typeface="Calibri"/>
                <a:sym typeface="Calibri"/>
              </a:rPr>
              <a:t>Special promotion for consumers who scan and check authenticity, follow up on maintenance</a:t>
            </a:r>
            <a:endParaRPr b="0" i="0" sz="1400" u="none" cap="none" strike="noStrike">
              <a:solidFill>
                <a:srgbClr val="000000"/>
              </a:solidFill>
              <a:latin typeface="Arial"/>
              <a:ea typeface="Arial"/>
              <a:cs typeface="Arial"/>
              <a:sym typeface="Arial"/>
            </a:endParaRPr>
          </a:p>
        </p:txBody>
      </p:sp>
      <p:grpSp>
        <p:nvGrpSpPr>
          <p:cNvPr id="842" name="Google Shape;842;g174faaf343b_0_3"/>
          <p:cNvGrpSpPr/>
          <p:nvPr/>
        </p:nvGrpSpPr>
        <p:grpSpPr>
          <a:xfrm>
            <a:off x="5341401" y="1650477"/>
            <a:ext cx="1676221" cy="935921"/>
            <a:chOff x="5670937" y="3808472"/>
            <a:chExt cx="1114657" cy="621792"/>
          </a:xfrm>
        </p:grpSpPr>
        <p:pic>
          <p:nvPicPr>
            <p:cNvPr id="843" name="Google Shape;843;g174faaf343b_0_3"/>
            <p:cNvPicPr preferRelativeResize="0"/>
            <p:nvPr/>
          </p:nvPicPr>
          <p:blipFill rotWithShape="1">
            <a:blip r:embed="rId4">
              <a:alphaModFix/>
            </a:blip>
            <a:srcRect b="0" l="0" r="0" t="0"/>
            <a:stretch/>
          </p:blipFill>
          <p:spPr>
            <a:xfrm>
              <a:off x="6278815" y="3808472"/>
              <a:ext cx="506779" cy="621792"/>
            </a:xfrm>
            <a:prstGeom prst="rect">
              <a:avLst/>
            </a:prstGeom>
            <a:noFill/>
            <a:ln>
              <a:noFill/>
            </a:ln>
          </p:spPr>
        </p:pic>
        <p:pic>
          <p:nvPicPr>
            <p:cNvPr id="844" name="Google Shape;844;g174faaf343b_0_3"/>
            <p:cNvPicPr preferRelativeResize="0"/>
            <p:nvPr/>
          </p:nvPicPr>
          <p:blipFill rotWithShape="1">
            <a:blip r:embed="rId5">
              <a:alphaModFix/>
            </a:blip>
            <a:srcRect b="0" l="0" r="0" t="0"/>
            <a:stretch/>
          </p:blipFill>
          <p:spPr>
            <a:xfrm>
              <a:off x="5670937" y="3808472"/>
              <a:ext cx="622547" cy="617211"/>
            </a:xfrm>
            <a:prstGeom prst="rect">
              <a:avLst/>
            </a:prstGeom>
            <a:noFill/>
            <a:ln>
              <a:noFill/>
            </a:ln>
          </p:spPr>
        </p:pic>
      </p:grpSp>
      <p:pic>
        <p:nvPicPr>
          <p:cNvPr id="845" name="Google Shape;845;g174faaf343b_0_3"/>
          <p:cNvPicPr preferRelativeResize="0"/>
          <p:nvPr/>
        </p:nvPicPr>
        <p:blipFill rotWithShape="1">
          <a:blip r:embed="rId6">
            <a:alphaModFix/>
          </a:blip>
          <a:srcRect b="0" l="0" r="0" t="0"/>
          <a:stretch/>
        </p:blipFill>
        <p:spPr>
          <a:xfrm>
            <a:off x="2687400" y="5726665"/>
            <a:ext cx="1597307" cy="996860"/>
          </a:xfrm>
          <a:prstGeom prst="rect">
            <a:avLst/>
          </a:prstGeom>
          <a:noFill/>
          <a:ln>
            <a:noFill/>
          </a:ln>
        </p:spPr>
      </p:pic>
      <p:pic>
        <p:nvPicPr>
          <p:cNvPr id="846" name="Google Shape;846;g174faaf343b_0_3"/>
          <p:cNvPicPr preferRelativeResize="0"/>
          <p:nvPr/>
        </p:nvPicPr>
        <p:blipFill rotWithShape="1">
          <a:blip r:embed="rId7">
            <a:alphaModFix/>
          </a:blip>
          <a:srcRect b="0" l="0" r="0" t="0"/>
          <a:stretch/>
        </p:blipFill>
        <p:spPr>
          <a:xfrm>
            <a:off x="5936650" y="3243000"/>
            <a:ext cx="798475" cy="798475"/>
          </a:xfrm>
          <a:prstGeom prst="rect">
            <a:avLst/>
          </a:prstGeom>
          <a:noFill/>
          <a:ln cap="flat" cmpd="sng" w="38100">
            <a:solidFill>
              <a:srgbClr val="FF0000"/>
            </a:solidFill>
            <a:prstDash val="solid"/>
            <a:round/>
            <a:headEnd len="sm" w="sm" type="none"/>
            <a:tailEnd len="sm" w="sm" type="none"/>
          </a:ln>
        </p:spPr>
      </p:pic>
      <p:cxnSp>
        <p:nvCxnSpPr>
          <p:cNvPr id="847" name="Google Shape;847;g174faaf343b_0_3"/>
          <p:cNvCxnSpPr>
            <a:stCxn id="846" idx="3"/>
          </p:cNvCxnSpPr>
          <p:nvPr/>
        </p:nvCxnSpPr>
        <p:spPr>
          <a:xfrm flipH="1" rot="10800000">
            <a:off x="6735125" y="3487438"/>
            <a:ext cx="463200" cy="154800"/>
          </a:xfrm>
          <a:prstGeom prst="straightConnector1">
            <a:avLst/>
          </a:prstGeom>
          <a:noFill/>
          <a:ln cap="flat" cmpd="sng" w="38100">
            <a:solidFill>
              <a:srgbClr val="FF0000"/>
            </a:solidFill>
            <a:prstDash val="solid"/>
            <a:round/>
            <a:headEnd len="sm" w="sm" type="none"/>
            <a:tailEnd len="med" w="med" type="triangle"/>
          </a:ln>
        </p:spPr>
      </p:cxnSp>
      <p:cxnSp>
        <p:nvCxnSpPr>
          <p:cNvPr id="848" name="Google Shape;848;g174faaf343b_0_3"/>
          <p:cNvCxnSpPr>
            <a:stCxn id="846" idx="1"/>
          </p:cNvCxnSpPr>
          <p:nvPr/>
        </p:nvCxnSpPr>
        <p:spPr>
          <a:xfrm rot="10800000">
            <a:off x="5466250" y="3553138"/>
            <a:ext cx="470400" cy="89100"/>
          </a:xfrm>
          <a:prstGeom prst="straightConnector1">
            <a:avLst/>
          </a:prstGeom>
          <a:noFill/>
          <a:ln cap="flat" cmpd="sng" w="38100">
            <a:solidFill>
              <a:srgbClr val="FF0000"/>
            </a:solidFill>
            <a:prstDash val="solid"/>
            <a:round/>
            <a:headEnd len="sm" w="sm" type="none"/>
            <a:tailEnd len="med" w="med" type="triangle"/>
          </a:ln>
        </p:spPr>
      </p:cxnSp>
      <p:grpSp>
        <p:nvGrpSpPr>
          <p:cNvPr id="849" name="Google Shape;849;g174faaf343b_0_3"/>
          <p:cNvGrpSpPr/>
          <p:nvPr/>
        </p:nvGrpSpPr>
        <p:grpSpPr>
          <a:xfrm>
            <a:off x="2757443" y="1650480"/>
            <a:ext cx="6117964" cy="4820683"/>
            <a:chOff x="2902760" y="1119105"/>
            <a:chExt cx="6119188" cy="4820683"/>
          </a:xfrm>
        </p:grpSpPr>
        <p:grpSp>
          <p:nvGrpSpPr>
            <p:cNvPr id="850" name="Google Shape;850;g174faaf343b_0_3"/>
            <p:cNvGrpSpPr/>
            <p:nvPr/>
          </p:nvGrpSpPr>
          <p:grpSpPr>
            <a:xfrm>
              <a:off x="2902760" y="1119105"/>
              <a:ext cx="6119188" cy="3784070"/>
              <a:chOff x="3239961" y="1516257"/>
              <a:chExt cx="6119188" cy="3784070"/>
            </a:xfrm>
          </p:grpSpPr>
          <p:sp>
            <p:nvSpPr>
              <p:cNvPr id="851" name="Google Shape;851;g174faaf343b_0_3"/>
              <p:cNvSpPr/>
              <p:nvPr/>
            </p:nvSpPr>
            <p:spPr>
              <a:xfrm>
                <a:off x="5173542" y="2505527"/>
                <a:ext cx="3256500" cy="2794800"/>
              </a:xfrm>
              <a:prstGeom prst="roundRect">
                <a:avLst>
                  <a:gd fmla="val 16667" name="adj"/>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2" name="Google Shape;852;g174faaf343b_0_3"/>
              <p:cNvPicPr preferRelativeResize="0"/>
              <p:nvPr/>
            </p:nvPicPr>
            <p:blipFill rotWithShape="1">
              <a:blip r:embed="rId8">
                <a:alphaModFix/>
              </a:blip>
              <a:srcRect b="0" l="0" r="0" t="0"/>
              <a:stretch/>
            </p:blipFill>
            <p:spPr>
              <a:xfrm>
                <a:off x="5247921" y="2749634"/>
                <a:ext cx="948878" cy="1169501"/>
              </a:xfrm>
              <a:prstGeom prst="rect">
                <a:avLst/>
              </a:prstGeom>
              <a:noFill/>
              <a:ln>
                <a:noFill/>
              </a:ln>
            </p:spPr>
          </p:pic>
          <p:pic>
            <p:nvPicPr>
              <p:cNvPr id="853" name="Google Shape;853;g174faaf343b_0_3"/>
              <p:cNvPicPr preferRelativeResize="0"/>
              <p:nvPr/>
            </p:nvPicPr>
            <p:blipFill rotWithShape="1">
              <a:blip r:embed="rId9">
                <a:alphaModFix/>
              </a:blip>
              <a:srcRect b="0" l="0" r="0" t="0"/>
              <a:stretch/>
            </p:blipFill>
            <p:spPr>
              <a:xfrm>
                <a:off x="5540123" y="4374260"/>
                <a:ext cx="974854" cy="821616"/>
              </a:xfrm>
              <a:prstGeom prst="rect">
                <a:avLst/>
              </a:prstGeom>
              <a:noFill/>
              <a:ln>
                <a:noFill/>
              </a:ln>
            </p:spPr>
          </p:pic>
          <p:sp>
            <p:nvSpPr>
              <p:cNvPr id="854" name="Google Shape;854;g174faaf343b_0_3"/>
              <p:cNvSpPr txBox="1"/>
              <p:nvPr/>
            </p:nvSpPr>
            <p:spPr>
              <a:xfrm>
                <a:off x="5765051" y="2467830"/>
                <a:ext cx="2063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chemeClr val="lt1"/>
                    </a:highlight>
                    <a:latin typeface="Calibri"/>
                    <a:ea typeface="Calibri"/>
                    <a:cs typeface="Calibri"/>
                    <a:sym typeface="Calibri"/>
                  </a:rPr>
                  <a:t>Unique Identity on Each Product</a:t>
                </a:r>
                <a:endParaRPr b="0" i="0" sz="1400" u="none" cap="none" strike="noStrike">
                  <a:solidFill>
                    <a:srgbClr val="000000"/>
                  </a:solidFill>
                  <a:highlight>
                    <a:schemeClr val="lt1"/>
                  </a:highlight>
                  <a:latin typeface="Arial"/>
                  <a:ea typeface="Arial"/>
                  <a:cs typeface="Arial"/>
                  <a:sym typeface="Arial"/>
                </a:endParaRPr>
              </a:p>
            </p:txBody>
          </p:sp>
          <p:pic>
            <p:nvPicPr>
              <p:cNvPr descr="Image result for rfid tag picture" id="855" name="Google Shape;855;g174faaf343b_0_3"/>
              <p:cNvPicPr preferRelativeResize="0"/>
              <p:nvPr/>
            </p:nvPicPr>
            <p:blipFill rotWithShape="1">
              <a:blip r:embed="rId10">
                <a:alphaModFix/>
              </a:blip>
              <a:srcRect b="0" l="0" r="0" t="0"/>
              <a:stretch/>
            </p:blipFill>
            <p:spPr>
              <a:xfrm>
                <a:off x="5956154" y="4920583"/>
                <a:ext cx="113118" cy="99667"/>
              </a:xfrm>
              <a:prstGeom prst="rect">
                <a:avLst/>
              </a:prstGeom>
              <a:noFill/>
              <a:ln>
                <a:noFill/>
              </a:ln>
            </p:spPr>
          </p:pic>
          <p:grpSp>
            <p:nvGrpSpPr>
              <p:cNvPr id="856" name="Google Shape;856;g174faaf343b_0_3"/>
              <p:cNvGrpSpPr/>
              <p:nvPr/>
            </p:nvGrpSpPr>
            <p:grpSpPr>
              <a:xfrm>
                <a:off x="7681787" y="2964988"/>
                <a:ext cx="525757" cy="928640"/>
                <a:chOff x="6814206" y="3667885"/>
                <a:chExt cx="525757" cy="928640"/>
              </a:xfrm>
            </p:grpSpPr>
            <p:pic>
              <p:nvPicPr>
                <p:cNvPr id="857" name="Google Shape;857;g174faaf343b_0_3"/>
                <p:cNvPicPr preferRelativeResize="0"/>
                <p:nvPr/>
              </p:nvPicPr>
              <p:blipFill rotWithShape="1">
                <a:blip r:embed="rId11">
                  <a:alphaModFix/>
                </a:blip>
                <a:srcRect b="0" l="0" r="0" t="0"/>
                <a:stretch/>
              </p:blipFill>
              <p:spPr>
                <a:xfrm>
                  <a:off x="6814206" y="3667885"/>
                  <a:ext cx="525757" cy="928640"/>
                </a:xfrm>
                <a:prstGeom prst="rect">
                  <a:avLst/>
                </a:prstGeom>
                <a:noFill/>
                <a:ln>
                  <a:noFill/>
                </a:ln>
              </p:spPr>
            </p:pic>
            <p:pic>
              <p:nvPicPr>
                <p:cNvPr id="858" name="Google Shape;858;g174faaf343b_0_3"/>
                <p:cNvPicPr preferRelativeResize="0"/>
                <p:nvPr/>
              </p:nvPicPr>
              <p:blipFill rotWithShape="1">
                <a:blip r:embed="rId12">
                  <a:alphaModFix/>
                </a:blip>
                <a:srcRect b="0" l="0" r="0" t="0"/>
                <a:stretch/>
              </p:blipFill>
              <p:spPr>
                <a:xfrm>
                  <a:off x="6869946" y="4128433"/>
                  <a:ext cx="126000" cy="106590"/>
                </a:xfrm>
                <a:prstGeom prst="rect">
                  <a:avLst/>
                </a:prstGeom>
                <a:noFill/>
                <a:ln>
                  <a:noFill/>
                </a:ln>
              </p:spPr>
            </p:pic>
          </p:grpSp>
          <p:pic>
            <p:nvPicPr>
              <p:cNvPr id="859" name="Google Shape;859;g174faaf343b_0_3"/>
              <p:cNvPicPr preferRelativeResize="0"/>
              <p:nvPr/>
            </p:nvPicPr>
            <p:blipFill rotWithShape="1">
              <a:blip r:embed="rId13">
                <a:alphaModFix/>
              </a:blip>
              <a:srcRect b="0" l="25639" r="0" t="2789"/>
              <a:stretch/>
            </p:blipFill>
            <p:spPr>
              <a:xfrm>
                <a:off x="6488318" y="4640261"/>
                <a:ext cx="285049" cy="403140"/>
              </a:xfrm>
              <a:prstGeom prst="rect">
                <a:avLst/>
              </a:prstGeom>
              <a:noFill/>
              <a:ln>
                <a:noFill/>
              </a:ln>
            </p:spPr>
          </p:pic>
          <p:grpSp>
            <p:nvGrpSpPr>
              <p:cNvPr id="860" name="Google Shape;860;g174faaf343b_0_3"/>
              <p:cNvGrpSpPr/>
              <p:nvPr/>
            </p:nvGrpSpPr>
            <p:grpSpPr>
              <a:xfrm>
                <a:off x="7326236" y="4240626"/>
                <a:ext cx="752135" cy="928650"/>
                <a:chOff x="7302862" y="3896676"/>
                <a:chExt cx="752135" cy="928650"/>
              </a:xfrm>
            </p:grpSpPr>
            <p:pic>
              <p:nvPicPr>
                <p:cNvPr id="861" name="Google Shape;861;g174faaf343b_0_3"/>
                <p:cNvPicPr preferRelativeResize="0"/>
                <p:nvPr/>
              </p:nvPicPr>
              <p:blipFill rotWithShape="1">
                <a:blip r:embed="rId14">
                  <a:alphaModFix/>
                </a:blip>
                <a:srcRect b="0" l="0" r="0" t="0"/>
                <a:stretch/>
              </p:blipFill>
              <p:spPr>
                <a:xfrm>
                  <a:off x="7302862" y="3896676"/>
                  <a:ext cx="752135" cy="928650"/>
                </a:xfrm>
                <a:prstGeom prst="rect">
                  <a:avLst/>
                </a:prstGeom>
                <a:noFill/>
                <a:ln>
                  <a:noFill/>
                </a:ln>
              </p:spPr>
            </p:pic>
            <p:pic>
              <p:nvPicPr>
                <p:cNvPr id="862" name="Google Shape;862;g174faaf343b_0_3"/>
                <p:cNvPicPr preferRelativeResize="0"/>
                <p:nvPr/>
              </p:nvPicPr>
              <p:blipFill rotWithShape="1">
                <a:blip r:embed="rId15">
                  <a:alphaModFix/>
                </a:blip>
                <a:srcRect b="0" l="0" r="0" t="0"/>
                <a:stretch/>
              </p:blipFill>
              <p:spPr>
                <a:xfrm>
                  <a:off x="7325023" y="4669110"/>
                  <a:ext cx="79711" cy="79711"/>
                </a:xfrm>
                <a:prstGeom prst="rect">
                  <a:avLst/>
                </a:prstGeom>
                <a:noFill/>
                <a:ln>
                  <a:noFill/>
                </a:ln>
              </p:spPr>
            </p:pic>
          </p:grpSp>
          <p:pic>
            <p:nvPicPr>
              <p:cNvPr id="863" name="Google Shape;863;g174faaf343b_0_3"/>
              <p:cNvPicPr preferRelativeResize="0"/>
              <p:nvPr/>
            </p:nvPicPr>
            <p:blipFill rotWithShape="1">
              <a:blip r:embed="rId16">
                <a:alphaModFix/>
              </a:blip>
              <a:srcRect b="0" l="6300" r="-6300" t="0"/>
              <a:stretch/>
            </p:blipFill>
            <p:spPr>
              <a:xfrm>
                <a:off x="3239961" y="2431657"/>
                <a:ext cx="1210280" cy="1450806"/>
              </a:xfrm>
              <a:prstGeom prst="rect">
                <a:avLst/>
              </a:prstGeom>
              <a:noFill/>
              <a:ln>
                <a:noFill/>
              </a:ln>
            </p:spPr>
          </p:pic>
          <p:grpSp>
            <p:nvGrpSpPr>
              <p:cNvPr id="864" name="Google Shape;864;g174faaf343b_0_3"/>
              <p:cNvGrpSpPr/>
              <p:nvPr/>
            </p:nvGrpSpPr>
            <p:grpSpPr>
              <a:xfrm>
                <a:off x="4203359" y="1516257"/>
                <a:ext cx="1356931" cy="1323900"/>
                <a:chOff x="3340388" y="1328090"/>
                <a:chExt cx="1356931" cy="1323900"/>
              </a:xfrm>
            </p:grpSpPr>
            <p:sp>
              <p:nvSpPr>
                <p:cNvPr id="865" name="Google Shape;865;g174faaf343b_0_3"/>
                <p:cNvSpPr/>
                <p:nvPr/>
              </p:nvSpPr>
              <p:spPr>
                <a:xfrm>
                  <a:off x="3340388" y="1328090"/>
                  <a:ext cx="1323900" cy="1323900"/>
                </a:xfrm>
                <a:prstGeom prst="ellipse">
                  <a:avLst/>
                </a:prstGeom>
                <a:solidFill>
                  <a:schemeClr val="lt1"/>
                </a:solidFill>
                <a:ln cap="flat" cmpd="sng" w="762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6" name="Google Shape;866;g174faaf343b_0_3"/>
                <p:cNvSpPr txBox="1"/>
                <p:nvPr/>
              </p:nvSpPr>
              <p:spPr>
                <a:xfrm>
                  <a:off x="3357819" y="1729747"/>
                  <a:ext cx="1339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Anti-</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counterfeiting</a:t>
                  </a:r>
                  <a:endParaRPr b="0" i="0" sz="1400" u="none" cap="none" strike="noStrike">
                    <a:solidFill>
                      <a:srgbClr val="000000"/>
                    </a:solidFill>
                    <a:latin typeface="Arial"/>
                    <a:ea typeface="Arial"/>
                    <a:cs typeface="Arial"/>
                    <a:sym typeface="Arial"/>
                  </a:endParaRPr>
                </a:p>
              </p:txBody>
            </p:sp>
          </p:grpSp>
          <p:grpSp>
            <p:nvGrpSpPr>
              <p:cNvPr id="867" name="Google Shape;867;g174faaf343b_0_3"/>
              <p:cNvGrpSpPr/>
              <p:nvPr/>
            </p:nvGrpSpPr>
            <p:grpSpPr>
              <a:xfrm>
                <a:off x="8002590" y="1516257"/>
                <a:ext cx="1356559" cy="1323900"/>
                <a:chOff x="3474039" y="1328090"/>
                <a:chExt cx="1356559" cy="1323900"/>
              </a:xfrm>
            </p:grpSpPr>
            <p:sp>
              <p:nvSpPr>
                <p:cNvPr id="868" name="Google Shape;868;g174faaf343b_0_3"/>
                <p:cNvSpPr/>
                <p:nvPr/>
              </p:nvSpPr>
              <p:spPr>
                <a:xfrm>
                  <a:off x="3474039" y="1328090"/>
                  <a:ext cx="1323900" cy="1323900"/>
                </a:xfrm>
                <a:prstGeom prst="ellipse">
                  <a:avLst/>
                </a:prstGeom>
                <a:solidFill>
                  <a:schemeClr val="lt1"/>
                </a:solidFill>
                <a:ln cap="flat" cmpd="sng" w="762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9" name="Google Shape;869;g174faaf343b_0_3"/>
                <p:cNvSpPr txBox="1"/>
                <p:nvPr/>
              </p:nvSpPr>
              <p:spPr>
                <a:xfrm>
                  <a:off x="3491098" y="1764703"/>
                  <a:ext cx="1339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Track &amp;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Trace</a:t>
                  </a:r>
                  <a:endParaRPr b="0" i="0" sz="1400" u="none" cap="none" strike="noStrike">
                    <a:solidFill>
                      <a:srgbClr val="000000"/>
                    </a:solidFill>
                    <a:latin typeface="Arial"/>
                    <a:ea typeface="Arial"/>
                    <a:cs typeface="Arial"/>
                    <a:sym typeface="Arial"/>
                  </a:endParaRPr>
                </a:p>
              </p:txBody>
            </p:sp>
          </p:grpSp>
          <p:grpSp>
            <p:nvGrpSpPr>
              <p:cNvPr id="870" name="Google Shape;870;g174faaf343b_0_3"/>
              <p:cNvGrpSpPr/>
              <p:nvPr/>
            </p:nvGrpSpPr>
            <p:grpSpPr>
              <a:xfrm>
                <a:off x="4150356" y="3976419"/>
                <a:ext cx="1323900" cy="1323900"/>
                <a:chOff x="3270874" y="1013965"/>
                <a:chExt cx="1323900" cy="1323900"/>
              </a:xfrm>
            </p:grpSpPr>
            <p:sp>
              <p:nvSpPr>
                <p:cNvPr id="871" name="Google Shape;871;g174faaf343b_0_3"/>
                <p:cNvSpPr/>
                <p:nvPr/>
              </p:nvSpPr>
              <p:spPr>
                <a:xfrm>
                  <a:off x="3270874" y="1013965"/>
                  <a:ext cx="1323900" cy="1323900"/>
                </a:xfrm>
                <a:prstGeom prst="ellipse">
                  <a:avLst/>
                </a:prstGeom>
                <a:solidFill>
                  <a:schemeClr val="lt1"/>
                </a:solidFill>
                <a:ln cap="flat" cmpd="sng" w="762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2" name="Google Shape;872;g174faaf343b_0_3"/>
                <p:cNvSpPr txBox="1"/>
                <p:nvPr/>
              </p:nvSpPr>
              <p:spPr>
                <a:xfrm>
                  <a:off x="3280024" y="1381819"/>
                  <a:ext cx="1268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Data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Analytics</a:t>
                  </a:r>
                  <a:endParaRPr b="0" i="0" sz="1400" u="none" cap="none" strike="noStrike">
                    <a:solidFill>
                      <a:srgbClr val="000000"/>
                    </a:solidFill>
                    <a:latin typeface="Arial"/>
                    <a:ea typeface="Arial"/>
                    <a:cs typeface="Arial"/>
                    <a:sym typeface="Arial"/>
                  </a:endParaRPr>
                </a:p>
              </p:txBody>
            </p:sp>
          </p:grpSp>
          <p:cxnSp>
            <p:nvCxnSpPr>
              <p:cNvPr id="873" name="Google Shape;873;g174faaf343b_0_3"/>
              <p:cNvCxnSpPr/>
              <p:nvPr/>
            </p:nvCxnSpPr>
            <p:spPr>
              <a:xfrm>
                <a:off x="4045829" y="3363952"/>
                <a:ext cx="1065900" cy="5100"/>
              </a:xfrm>
              <a:prstGeom prst="straightConnector1">
                <a:avLst/>
              </a:prstGeom>
              <a:noFill/>
              <a:ln cap="flat" cmpd="sng" w="9525">
                <a:solidFill>
                  <a:schemeClr val="dk1"/>
                </a:solidFill>
                <a:prstDash val="dash"/>
                <a:round/>
                <a:headEnd len="sm" w="sm" type="none"/>
                <a:tailEnd len="sm" w="sm" type="none"/>
              </a:ln>
            </p:spPr>
          </p:cxnSp>
        </p:grpSp>
        <p:grpSp>
          <p:nvGrpSpPr>
            <p:cNvPr id="874" name="Google Shape;874;g174faaf343b_0_3"/>
            <p:cNvGrpSpPr/>
            <p:nvPr/>
          </p:nvGrpSpPr>
          <p:grpSpPr>
            <a:xfrm>
              <a:off x="5859596" y="4615888"/>
              <a:ext cx="1339500" cy="1323900"/>
              <a:chOff x="1679784" y="2134315"/>
              <a:chExt cx="1339500" cy="1323900"/>
            </a:xfrm>
          </p:grpSpPr>
          <p:sp>
            <p:nvSpPr>
              <p:cNvPr id="875" name="Google Shape;875;g174faaf343b_0_3"/>
              <p:cNvSpPr/>
              <p:nvPr/>
            </p:nvSpPr>
            <p:spPr>
              <a:xfrm>
                <a:off x="1687594" y="2134315"/>
                <a:ext cx="1323900" cy="1323900"/>
              </a:xfrm>
              <a:prstGeom prst="ellipse">
                <a:avLst/>
              </a:prstGeom>
              <a:solidFill>
                <a:schemeClr val="lt1"/>
              </a:solidFill>
              <a:ln cap="flat" cmpd="sng" w="7620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6" name="Google Shape;876;g174faaf343b_0_3"/>
              <p:cNvSpPr txBox="1"/>
              <p:nvPr/>
            </p:nvSpPr>
            <p:spPr>
              <a:xfrm>
                <a:off x="1679784" y="2426829"/>
                <a:ext cx="1339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Direct Customer Engagement</a:t>
                </a:r>
                <a:endParaRPr b="0" i="0" sz="1400" u="none" cap="none" strike="noStrike">
                  <a:solidFill>
                    <a:srgbClr val="000000"/>
                  </a:solidFill>
                  <a:latin typeface="Arial"/>
                  <a:ea typeface="Arial"/>
                  <a:cs typeface="Arial"/>
                  <a:sym typeface="Arial"/>
                </a:endParaRPr>
              </a:p>
            </p:txBody>
          </p:sp>
        </p:grpSp>
      </p:grpSp>
      <p:pic>
        <p:nvPicPr>
          <p:cNvPr descr="C:\Users\alexc\Desktop\AccessRead_logo.png" id="877" name="Google Shape;877;g174faaf343b_0_3"/>
          <p:cNvPicPr preferRelativeResize="0"/>
          <p:nvPr/>
        </p:nvPicPr>
        <p:blipFill rotWithShape="1">
          <a:blip r:embed="rId17">
            <a:alphaModFix/>
          </a:blip>
          <a:srcRect b="0" l="0" r="0" t="0"/>
          <a:stretch/>
        </p:blipFill>
        <p:spPr>
          <a:xfrm>
            <a:off x="700088" y="47625"/>
            <a:ext cx="1576387" cy="363538"/>
          </a:xfrm>
          <a:prstGeom prst="rect">
            <a:avLst/>
          </a:prstGeom>
          <a:noFill/>
          <a:ln>
            <a:noFill/>
          </a:ln>
        </p:spPr>
      </p:pic>
      <p:sp>
        <p:nvSpPr>
          <p:cNvPr id="878" name="Google Shape;878;g174faaf343b_0_3"/>
          <p:cNvSpPr/>
          <p:nvPr/>
        </p:nvSpPr>
        <p:spPr>
          <a:xfrm>
            <a:off x="7613620" y="4041480"/>
            <a:ext cx="1323600" cy="1323900"/>
          </a:xfrm>
          <a:prstGeom prst="ellipse">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9" name="Google Shape;879;g174faaf343b_0_3"/>
          <p:cNvSpPr txBox="1"/>
          <p:nvPr/>
        </p:nvSpPr>
        <p:spPr>
          <a:xfrm>
            <a:off x="7605825" y="4441831"/>
            <a:ext cx="1339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Product</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Recall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gff656a7639_1_23"/>
          <p:cNvSpPr txBox="1"/>
          <p:nvPr>
            <p:ph type="title"/>
          </p:nvPr>
        </p:nvSpPr>
        <p:spPr>
          <a:xfrm>
            <a:off x="2486827" y="1782930"/>
            <a:ext cx="7204200" cy="28803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3200"/>
              <a:buFont typeface="Calibri"/>
              <a:buNone/>
            </a:pPr>
            <a:r>
              <a:rPr lang="en-US"/>
              <a:t>ACCESSREAL </a:t>
            </a:r>
            <a:br>
              <a:rPr lang="en-US"/>
            </a:br>
            <a:r>
              <a:rPr lang="en-US"/>
              <a:t>CASE SHARING</a:t>
            </a:r>
            <a:endParaRPr/>
          </a:p>
        </p:txBody>
      </p:sp>
      <p:pic>
        <p:nvPicPr>
          <p:cNvPr descr="C:\Users\alexc\Desktop\AccessRead_logo.png" id="885" name="Google Shape;885;gff656a7639_1_23"/>
          <p:cNvPicPr preferRelativeResize="0"/>
          <p:nvPr/>
        </p:nvPicPr>
        <p:blipFill rotWithShape="1">
          <a:blip r:embed="rId3">
            <a:alphaModFix/>
          </a:blip>
          <a:srcRect b="0" l="0" r="0" t="0"/>
          <a:stretch/>
        </p:blipFill>
        <p:spPr>
          <a:xfrm>
            <a:off x="5070005" y="2420938"/>
            <a:ext cx="2051989" cy="4721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77"/>
          <p:cNvSpPr txBox="1"/>
          <p:nvPr>
            <p:ph type="title"/>
          </p:nvPr>
        </p:nvSpPr>
        <p:spPr>
          <a:xfrm>
            <a:off x="336468" y="64779"/>
            <a:ext cx="11617291" cy="93610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AccessReal – Successful Cases in Various Sectors</a:t>
            </a:r>
            <a:endParaRPr/>
          </a:p>
        </p:txBody>
      </p:sp>
      <p:pic>
        <p:nvPicPr>
          <p:cNvPr id="892" name="Google Shape;892;p77"/>
          <p:cNvPicPr preferRelativeResize="0"/>
          <p:nvPr/>
        </p:nvPicPr>
        <p:blipFill rotWithShape="1">
          <a:blip r:embed="rId3">
            <a:alphaModFix/>
          </a:blip>
          <a:srcRect b="0" l="0" r="0" t="0"/>
          <a:stretch/>
        </p:blipFill>
        <p:spPr>
          <a:xfrm>
            <a:off x="3414934" y="1546541"/>
            <a:ext cx="2681066" cy="1522819"/>
          </a:xfrm>
          <a:prstGeom prst="rect">
            <a:avLst/>
          </a:prstGeom>
          <a:noFill/>
          <a:ln>
            <a:noFill/>
          </a:ln>
          <a:effectLst>
            <a:outerShdw blurRad="292100" rotWithShape="0" algn="tl" dir="2700000" dist="139700">
              <a:srgbClr val="333333">
                <a:alpha val="63529"/>
              </a:srgbClr>
            </a:outerShdw>
          </a:effectLst>
        </p:spPr>
      </p:pic>
      <p:grpSp>
        <p:nvGrpSpPr>
          <p:cNvPr id="893" name="Google Shape;893;p77"/>
          <p:cNvGrpSpPr/>
          <p:nvPr/>
        </p:nvGrpSpPr>
        <p:grpSpPr>
          <a:xfrm>
            <a:off x="6292635" y="1558561"/>
            <a:ext cx="2055820" cy="1581035"/>
            <a:chOff x="2572175" y="1442680"/>
            <a:chExt cx="2998253" cy="2606532"/>
          </a:xfrm>
        </p:grpSpPr>
        <p:pic>
          <p:nvPicPr>
            <p:cNvPr descr="Related image" id="894" name="Google Shape;894;p77"/>
            <p:cNvPicPr preferRelativeResize="0"/>
            <p:nvPr/>
          </p:nvPicPr>
          <p:blipFill rotWithShape="1">
            <a:blip r:embed="rId4">
              <a:alphaModFix/>
            </a:blip>
            <a:srcRect b="0" l="0" r="0" t="0"/>
            <a:stretch/>
          </p:blipFill>
          <p:spPr>
            <a:xfrm>
              <a:off x="3319009" y="1442680"/>
              <a:ext cx="2251419" cy="2606532"/>
            </a:xfrm>
            <a:prstGeom prst="rect">
              <a:avLst/>
            </a:prstGeom>
            <a:noFill/>
            <a:ln>
              <a:noFill/>
            </a:ln>
            <a:effectLst>
              <a:outerShdw blurRad="292100" rotWithShape="0" algn="tl" dir="2700000" dist="139700">
                <a:srgbClr val="333333">
                  <a:alpha val="63529"/>
                </a:srgbClr>
              </a:outerShdw>
            </a:effectLst>
          </p:spPr>
        </p:pic>
        <p:pic>
          <p:nvPicPr>
            <p:cNvPr descr="Image result for kwong cheong thye" id="895" name="Google Shape;895;p77"/>
            <p:cNvPicPr preferRelativeResize="0"/>
            <p:nvPr/>
          </p:nvPicPr>
          <p:blipFill rotWithShape="1">
            <a:blip r:embed="rId5">
              <a:alphaModFix/>
            </a:blip>
            <a:srcRect b="0" l="0" r="0" t="0"/>
            <a:stretch/>
          </p:blipFill>
          <p:spPr>
            <a:xfrm>
              <a:off x="2572175" y="1486670"/>
              <a:ext cx="794260" cy="1285945"/>
            </a:xfrm>
            <a:prstGeom prst="rect">
              <a:avLst/>
            </a:prstGeom>
            <a:noFill/>
            <a:ln>
              <a:noFill/>
            </a:ln>
            <a:effectLst>
              <a:outerShdw blurRad="292100" rotWithShape="0" algn="tl" dir="2700000" dist="139700">
                <a:srgbClr val="333333">
                  <a:alpha val="63529"/>
                </a:srgbClr>
              </a:outerShdw>
            </a:effectLst>
          </p:spPr>
        </p:pic>
      </p:grpSp>
      <p:sp>
        <p:nvSpPr>
          <p:cNvPr id="896" name="Google Shape;896;p77"/>
          <p:cNvSpPr txBox="1"/>
          <p:nvPr/>
        </p:nvSpPr>
        <p:spPr>
          <a:xfrm>
            <a:off x="1516050" y="3116721"/>
            <a:ext cx="1706100" cy="4617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Consumer Marketing</a:t>
            </a:r>
            <a:endParaRPr b="0" i="0" sz="1400" u="none" cap="none" strike="noStrike">
              <a:solidFill>
                <a:srgbClr val="000000"/>
              </a:solidFill>
              <a:latin typeface="Arial"/>
              <a:ea typeface="Arial"/>
              <a:cs typeface="Arial"/>
              <a:sym typeface="Arial"/>
            </a:endParaRPr>
          </a:p>
        </p:txBody>
      </p:sp>
      <p:sp>
        <p:nvSpPr>
          <p:cNvPr id="897" name="Google Shape;897;p77"/>
          <p:cNvSpPr txBox="1"/>
          <p:nvPr/>
        </p:nvSpPr>
        <p:spPr>
          <a:xfrm>
            <a:off x="3745129" y="3116730"/>
            <a:ext cx="1706100" cy="6465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Grey Market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Consumer Marketing</a:t>
            </a:r>
            <a:endParaRPr b="0" i="0" sz="1400" u="none" cap="none" strike="noStrike">
              <a:solidFill>
                <a:srgbClr val="000000"/>
              </a:solidFill>
              <a:latin typeface="Arial"/>
              <a:ea typeface="Arial"/>
              <a:cs typeface="Arial"/>
              <a:sym typeface="Arial"/>
            </a:endParaRPr>
          </a:p>
        </p:txBody>
      </p:sp>
      <p:sp>
        <p:nvSpPr>
          <p:cNvPr id="898" name="Google Shape;898;p77"/>
          <p:cNvSpPr txBox="1"/>
          <p:nvPr/>
        </p:nvSpPr>
        <p:spPr>
          <a:xfrm>
            <a:off x="6045458" y="3291764"/>
            <a:ext cx="2900400" cy="4617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 (especially, China)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Consumer Marketing</a:t>
            </a:r>
            <a:endParaRPr b="0" i="0" sz="1400" u="none" cap="none" strike="noStrike">
              <a:solidFill>
                <a:srgbClr val="000000"/>
              </a:solidFill>
              <a:latin typeface="Arial"/>
              <a:ea typeface="Arial"/>
              <a:cs typeface="Arial"/>
              <a:sym typeface="Arial"/>
            </a:endParaRPr>
          </a:p>
        </p:txBody>
      </p:sp>
      <p:sp>
        <p:nvSpPr>
          <p:cNvPr id="899" name="Google Shape;899;p77"/>
          <p:cNvSpPr txBox="1"/>
          <p:nvPr/>
        </p:nvSpPr>
        <p:spPr>
          <a:xfrm>
            <a:off x="8909355" y="3241755"/>
            <a:ext cx="1706135" cy="46166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Consumer Marketing</a:t>
            </a:r>
            <a:endParaRPr b="0" i="0" sz="1400" u="none" cap="none" strike="noStrike">
              <a:solidFill>
                <a:srgbClr val="000000"/>
              </a:solidFill>
              <a:latin typeface="Arial"/>
              <a:ea typeface="Arial"/>
              <a:cs typeface="Arial"/>
              <a:sym typeface="Arial"/>
            </a:endParaRPr>
          </a:p>
        </p:txBody>
      </p:sp>
      <p:sp>
        <p:nvSpPr>
          <p:cNvPr id="900" name="Google Shape;900;p77"/>
          <p:cNvSpPr txBox="1"/>
          <p:nvPr/>
        </p:nvSpPr>
        <p:spPr>
          <a:xfrm>
            <a:off x="1531825" y="5879050"/>
            <a:ext cx="1883100" cy="6465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Extra content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Consumer Marketing</a:t>
            </a:r>
            <a:endParaRPr b="0" i="0" sz="1400" u="none" cap="none" strike="noStrike">
              <a:solidFill>
                <a:srgbClr val="000000"/>
              </a:solidFill>
              <a:latin typeface="Arial"/>
              <a:ea typeface="Arial"/>
              <a:cs typeface="Arial"/>
              <a:sym typeface="Arial"/>
            </a:endParaRPr>
          </a:p>
        </p:txBody>
      </p:sp>
      <p:pic>
        <p:nvPicPr>
          <p:cNvPr id="901" name="Google Shape;901;p77"/>
          <p:cNvPicPr preferRelativeResize="0"/>
          <p:nvPr/>
        </p:nvPicPr>
        <p:blipFill rotWithShape="1">
          <a:blip r:embed="rId6">
            <a:alphaModFix/>
          </a:blip>
          <a:srcRect b="0" l="0" r="0" t="0"/>
          <a:stretch/>
        </p:blipFill>
        <p:spPr>
          <a:xfrm>
            <a:off x="8673674" y="4353240"/>
            <a:ext cx="1883090" cy="701064"/>
          </a:xfrm>
          <a:prstGeom prst="rect">
            <a:avLst/>
          </a:prstGeom>
          <a:noFill/>
          <a:ln>
            <a:noFill/>
          </a:ln>
          <a:effectLst>
            <a:outerShdw blurRad="292100" rotWithShape="0" algn="tl" dir="2700000" dist="139700">
              <a:srgbClr val="333333">
                <a:alpha val="63529"/>
              </a:srgbClr>
            </a:outerShdw>
          </a:effectLst>
        </p:spPr>
      </p:pic>
      <p:sp>
        <p:nvSpPr>
          <p:cNvPr id="902" name="Google Shape;902;p77"/>
          <p:cNvSpPr txBox="1"/>
          <p:nvPr/>
        </p:nvSpPr>
        <p:spPr>
          <a:xfrm>
            <a:off x="8439574" y="5235925"/>
            <a:ext cx="2856600" cy="10158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Private label under SMF SMART – federation as the platform provider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Companies in Singapore can subscribe under SMF to use the system and SMART App for authentication</a:t>
            </a:r>
            <a:endParaRPr b="0" i="0" sz="1400" u="none" cap="none" strike="noStrike">
              <a:solidFill>
                <a:srgbClr val="000000"/>
              </a:solidFill>
              <a:latin typeface="Arial"/>
              <a:ea typeface="Arial"/>
              <a:cs typeface="Arial"/>
              <a:sym typeface="Arial"/>
            </a:endParaRPr>
          </a:p>
        </p:txBody>
      </p:sp>
      <p:sp>
        <p:nvSpPr>
          <p:cNvPr id="903" name="Google Shape;903;p77"/>
          <p:cNvSpPr txBox="1"/>
          <p:nvPr/>
        </p:nvSpPr>
        <p:spPr>
          <a:xfrm>
            <a:off x="1253019" y="1198563"/>
            <a:ext cx="2232248" cy="2548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Wine</a:t>
            </a:r>
            <a:endParaRPr b="0" i="0" sz="1400" u="none" cap="none" strike="noStrike">
              <a:solidFill>
                <a:srgbClr val="000000"/>
              </a:solidFill>
              <a:latin typeface="Arial"/>
              <a:ea typeface="Arial"/>
              <a:cs typeface="Arial"/>
              <a:sym typeface="Arial"/>
            </a:endParaRPr>
          </a:p>
        </p:txBody>
      </p:sp>
      <p:sp>
        <p:nvSpPr>
          <p:cNvPr id="904" name="Google Shape;904;p77"/>
          <p:cNvSpPr txBox="1"/>
          <p:nvPr/>
        </p:nvSpPr>
        <p:spPr>
          <a:xfrm>
            <a:off x="3569987" y="1198563"/>
            <a:ext cx="2232248" cy="2548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Health Supplement</a:t>
            </a:r>
            <a:endParaRPr b="0" i="0" sz="1400" u="none" cap="none" strike="noStrike">
              <a:solidFill>
                <a:srgbClr val="000000"/>
              </a:solidFill>
              <a:latin typeface="Arial"/>
              <a:ea typeface="Arial"/>
              <a:cs typeface="Arial"/>
              <a:sym typeface="Arial"/>
            </a:endParaRPr>
          </a:p>
        </p:txBody>
      </p:sp>
      <p:sp>
        <p:nvSpPr>
          <p:cNvPr id="905" name="Google Shape;905;p77"/>
          <p:cNvSpPr txBox="1"/>
          <p:nvPr/>
        </p:nvSpPr>
        <p:spPr>
          <a:xfrm>
            <a:off x="6292635" y="1198563"/>
            <a:ext cx="2232248" cy="2548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F&amp;B </a:t>
            </a:r>
            <a:endParaRPr b="0" i="0" sz="1400" u="none" cap="none" strike="noStrike">
              <a:solidFill>
                <a:srgbClr val="000000"/>
              </a:solidFill>
              <a:latin typeface="Arial"/>
              <a:ea typeface="Arial"/>
              <a:cs typeface="Arial"/>
              <a:sym typeface="Arial"/>
            </a:endParaRPr>
          </a:p>
        </p:txBody>
      </p:sp>
      <p:sp>
        <p:nvSpPr>
          <p:cNvPr id="906" name="Google Shape;906;p77"/>
          <p:cNvSpPr txBox="1"/>
          <p:nvPr/>
        </p:nvSpPr>
        <p:spPr>
          <a:xfrm>
            <a:off x="8646299" y="1198563"/>
            <a:ext cx="2232248" cy="2548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Life Style  </a:t>
            </a:r>
            <a:endParaRPr b="0" i="0" sz="1400" u="none" cap="none" strike="noStrike">
              <a:solidFill>
                <a:srgbClr val="000000"/>
              </a:solidFill>
              <a:latin typeface="Arial"/>
              <a:ea typeface="Arial"/>
              <a:cs typeface="Arial"/>
              <a:sym typeface="Arial"/>
            </a:endParaRPr>
          </a:p>
        </p:txBody>
      </p:sp>
      <p:sp>
        <p:nvSpPr>
          <p:cNvPr id="907" name="Google Shape;907;p77"/>
          <p:cNvSpPr txBox="1"/>
          <p:nvPr/>
        </p:nvSpPr>
        <p:spPr>
          <a:xfrm>
            <a:off x="1278342" y="3624340"/>
            <a:ext cx="2232300" cy="5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Manufacturing</a:t>
            </a:r>
            <a:endParaRPr b="0" i="0" sz="1400" u="none" cap="none" strike="noStrike">
              <a:solidFill>
                <a:srgbClr val="000000"/>
              </a:solidFill>
              <a:latin typeface="Arial"/>
              <a:ea typeface="Arial"/>
              <a:cs typeface="Arial"/>
              <a:sym typeface="Arial"/>
            </a:endParaRPr>
          </a:p>
        </p:txBody>
      </p:sp>
      <p:sp>
        <p:nvSpPr>
          <p:cNvPr id="908" name="Google Shape;908;p77"/>
          <p:cNvSpPr txBox="1"/>
          <p:nvPr/>
        </p:nvSpPr>
        <p:spPr>
          <a:xfrm>
            <a:off x="8562899" y="3916749"/>
            <a:ext cx="2232248" cy="2548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Associations</a:t>
            </a:r>
            <a:endParaRPr b="0" i="0" sz="1400" u="none" cap="none" strike="noStrike">
              <a:solidFill>
                <a:srgbClr val="000000"/>
              </a:solidFill>
              <a:latin typeface="Arial"/>
              <a:ea typeface="Arial"/>
              <a:cs typeface="Arial"/>
              <a:sym typeface="Arial"/>
            </a:endParaRPr>
          </a:p>
        </p:txBody>
      </p:sp>
      <p:sp>
        <p:nvSpPr>
          <p:cNvPr id="909" name="Google Shape;909;p77"/>
          <p:cNvSpPr txBox="1"/>
          <p:nvPr/>
        </p:nvSpPr>
        <p:spPr>
          <a:xfrm>
            <a:off x="6467580" y="5971471"/>
            <a:ext cx="1706100" cy="4617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Consumer Marketing</a:t>
            </a:r>
            <a:endParaRPr b="0" i="0" sz="1400" u="none" cap="none" strike="noStrike">
              <a:solidFill>
                <a:srgbClr val="000000"/>
              </a:solidFill>
              <a:latin typeface="Arial"/>
              <a:ea typeface="Arial"/>
              <a:cs typeface="Arial"/>
              <a:sym typeface="Arial"/>
            </a:endParaRPr>
          </a:p>
        </p:txBody>
      </p:sp>
      <p:sp>
        <p:nvSpPr>
          <p:cNvPr id="910" name="Google Shape;910;p77"/>
          <p:cNvSpPr txBox="1"/>
          <p:nvPr/>
        </p:nvSpPr>
        <p:spPr>
          <a:xfrm>
            <a:off x="5988174" y="3905470"/>
            <a:ext cx="2232248" cy="2548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Tobacco</a:t>
            </a:r>
            <a:endParaRPr b="0" i="0" sz="1400" u="none" cap="none" strike="noStrike">
              <a:solidFill>
                <a:srgbClr val="000000"/>
              </a:solidFill>
              <a:latin typeface="Arial"/>
              <a:ea typeface="Arial"/>
              <a:cs typeface="Arial"/>
              <a:sym typeface="Arial"/>
            </a:endParaRPr>
          </a:p>
        </p:txBody>
      </p:sp>
      <p:pic>
        <p:nvPicPr>
          <p:cNvPr id="911" name="Google Shape;911;p77"/>
          <p:cNvPicPr preferRelativeResize="0"/>
          <p:nvPr/>
        </p:nvPicPr>
        <p:blipFill rotWithShape="1">
          <a:blip r:embed="rId7">
            <a:alphaModFix/>
          </a:blip>
          <a:srcRect b="0" l="0" r="0" t="0"/>
          <a:stretch/>
        </p:blipFill>
        <p:spPr>
          <a:xfrm>
            <a:off x="4156262" y="4413610"/>
            <a:ext cx="1256806" cy="1256806"/>
          </a:xfrm>
          <a:prstGeom prst="rect">
            <a:avLst/>
          </a:prstGeom>
          <a:noFill/>
          <a:ln>
            <a:noFill/>
          </a:ln>
          <a:effectLst>
            <a:outerShdw blurRad="292100" rotWithShape="0" algn="tl" dir="2700000" dist="139700">
              <a:srgbClr val="333333">
                <a:alpha val="63529"/>
              </a:srgbClr>
            </a:outerShdw>
          </a:effectLst>
        </p:spPr>
      </p:pic>
      <p:sp>
        <p:nvSpPr>
          <p:cNvPr id="912" name="Google Shape;912;p77"/>
          <p:cNvSpPr txBox="1"/>
          <p:nvPr/>
        </p:nvSpPr>
        <p:spPr>
          <a:xfrm>
            <a:off x="3684041" y="3916749"/>
            <a:ext cx="2232300" cy="25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Calibri"/>
                <a:ea typeface="Calibri"/>
                <a:cs typeface="Calibri"/>
                <a:sym typeface="Calibri"/>
              </a:rPr>
              <a:t>Pharmaceutical</a:t>
            </a:r>
            <a:endParaRPr b="0" i="0" sz="1400" u="none" cap="none" strike="noStrike">
              <a:solidFill>
                <a:srgbClr val="000000"/>
              </a:solidFill>
              <a:latin typeface="Arial"/>
              <a:ea typeface="Arial"/>
              <a:cs typeface="Arial"/>
              <a:sym typeface="Arial"/>
            </a:endParaRPr>
          </a:p>
        </p:txBody>
      </p:sp>
      <p:sp>
        <p:nvSpPr>
          <p:cNvPr id="913" name="Google Shape;913;p77"/>
          <p:cNvSpPr txBox="1"/>
          <p:nvPr/>
        </p:nvSpPr>
        <p:spPr>
          <a:xfrm>
            <a:off x="3947135" y="5912284"/>
            <a:ext cx="1706100" cy="4617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Anti-counterfeit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Track &amp; Trace</a:t>
            </a:r>
            <a:endParaRPr b="0" i="0" sz="1400" u="none" cap="none" strike="noStrike">
              <a:solidFill>
                <a:srgbClr val="000000"/>
              </a:solidFill>
              <a:latin typeface="Arial"/>
              <a:ea typeface="Arial"/>
              <a:cs typeface="Arial"/>
              <a:sym typeface="Arial"/>
            </a:endParaRPr>
          </a:p>
        </p:txBody>
      </p:sp>
      <p:pic>
        <p:nvPicPr>
          <p:cNvPr id="914" name="Google Shape;914;p77"/>
          <p:cNvPicPr preferRelativeResize="0"/>
          <p:nvPr/>
        </p:nvPicPr>
        <p:blipFill rotWithShape="1">
          <a:blip r:embed="rId8">
            <a:alphaModFix/>
          </a:blip>
          <a:srcRect b="0" l="0" r="0" t="0"/>
          <a:stretch/>
        </p:blipFill>
        <p:spPr>
          <a:xfrm>
            <a:off x="1685302" y="4211011"/>
            <a:ext cx="1497634" cy="1655280"/>
          </a:xfrm>
          <a:prstGeom prst="rect">
            <a:avLst/>
          </a:prstGeom>
          <a:noFill/>
          <a:ln>
            <a:noFill/>
          </a:ln>
          <a:effectLst>
            <a:outerShdw blurRad="292100" rotWithShape="0" algn="tl" dir="2700000" dist="139700">
              <a:srgbClr val="333333">
                <a:alpha val="63529"/>
              </a:srgbClr>
            </a:outerShdw>
          </a:effectLst>
        </p:spPr>
      </p:pic>
      <p:grpSp>
        <p:nvGrpSpPr>
          <p:cNvPr id="915" name="Google Shape;915;p77"/>
          <p:cNvGrpSpPr/>
          <p:nvPr/>
        </p:nvGrpSpPr>
        <p:grpSpPr>
          <a:xfrm>
            <a:off x="8945756" y="1657533"/>
            <a:ext cx="1532445" cy="1413940"/>
            <a:chOff x="2225300" y="1397001"/>
            <a:chExt cx="5436944" cy="5016500"/>
          </a:xfrm>
        </p:grpSpPr>
        <p:pic>
          <p:nvPicPr>
            <p:cNvPr id="916" name="Google Shape;916;p77"/>
            <p:cNvPicPr preferRelativeResize="0"/>
            <p:nvPr/>
          </p:nvPicPr>
          <p:blipFill rotWithShape="1">
            <a:blip r:embed="rId9">
              <a:alphaModFix/>
            </a:blip>
            <a:srcRect b="0" l="0" r="0" t="0"/>
            <a:stretch/>
          </p:blipFill>
          <p:spPr>
            <a:xfrm>
              <a:off x="2225300" y="1661544"/>
              <a:ext cx="2651501" cy="4751956"/>
            </a:xfrm>
            <a:prstGeom prst="rect">
              <a:avLst/>
            </a:prstGeom>
            <a:noFill/>
            <a:ln>
              <a:noFill/>
            </a:ln>
            <a:effectLst>
              <a:outerShdw blurRad="292100" rotWithShape="0" algn="tl" dir="2700000" dist="139700">
                <a:srgbClr val="333333">
                  <a:alpha val="63529"/>
                </a:srgbClr>
              </a:outerShdw>
            </a:effectLst>
          </p:spPr>
        </p:pic>
        <p:pic>
          <p:nvPicPr>
            <p:cNvPr id="917" name="Google Shape;917;p77"/>
            <p:cNvPicPr preferRelativeResize="0"/>
            <p:nvPr/>
          </p:nvPicPr>
          <p:blipFill rotWithShape="1">
            <a:blip r:embed="rId10">
              <a:alphaModFix/>
            </a:blip>
            <a:srcRect b="0" l="0" r="0" t="0"/>
            <a:stretch/>
          </p:blipFill>
          <p:spPr>
            <a:xfrm>
              <a:off x="3920367" y="1397001"/>
              <a:ext cx="3741877" cy="5016500"/>
            </a:xfrm>
            <a:prstGeom prst="rect">
              <a:avLst/>
            </a:prstGeom>
            <a:noFill/>
            <a:ln>
              <a:noFill/>
            </a:ln>
            <a:effectLst>
              <a:outerShdw blurRad="292100" rotWithShape="0" algn="tl" dir="2700000" dist="139700">
                <a:srgbClr val="333333">
                  <a:alpha val="63529"/>
                </a:srgbClr>
              </a:outerShdw>
            </a:effectLst>
          </p:spPr>
        </p:pic>
      </p:grpSp>
      <p:pic>
        <p:nvPicPr>
          <p:cNvPr id="918" name="Google Shape;918;p77"/>
          <p:cNvPicPr preferRelativeResize="0"/>
          <p:nvPr/>
        </p:nvPicPr>
        <p:blipFill rotWithShape="1">
          <a:blip r:embed="rId11">
            <a:alphaModFix/>
          </a:blip>
          <a:srcRect b="0" l="0" r="0" t="0"/>
          <a:stretch/>
        </p:blipFill>
        <p:spPr>
          <a:xfrm>
            <a:off x="6920607" y="4338487"/>
            <a:ext cx="644037" cy="1100418"/>
          </a:xfrm>
          <a:prstGeom prst="rect">
            <a:avLst/>
          </a:prstGeom>
          <a:noFill/>
          <a:ln>
            <a:noFill/>
          </a:ln>
          <a:effectLst>
            <a:outerShdw blurRad="292100" rotWithShape="0" algn="tl" dir="2700000" dist="139700">
              <a:srgbClr val="333333">
                <a:alpha val="63529"/>
              </a:srgbClr>
            </a:outerShdw>
          </a:effectLst>
        </p:spPr>
      </p:pic>
      <p:pic>
        <p:nvPicPr>
          <p:cNvPr id="919" name="Google Shape;919;p77"/>
          <p:cNvPicPr preferRelativeResize="0"/>
          <p:nvPr/>
        </p:nvPicPr>
        <p:blipFill rotWithShape="1">
          <a:blip r:embed="rId12">
            <a:alphaModFix/>
          </a:blip>
          <a:srcRect b="0" l="0" r="0" t="0"/>
          <a:stretch/>
        </p:blipFill>
        <p:spPr>
          <a:xfrm>
            <a:off x="6529439" y="5506358"/>
            <a:ext cx="1314450" cy="438150"/>
          </a:xfrm>
          <a:prstGeom prst="rect">
            <a:avLst/>
          </a:prstGeom>
          <a:noFill/>
          <a:ln>
            <a:noFill/>
          </a:ln>
        </p:spPr>
      </p:pic>
      <p:pic>
        <p:nvPicPr>
          <p:cNvPr id="920" name="Google Shape;920;p77"/>
          <p:cNvPicPr preferRelativeResize="0"/>
          <p:nvPr/>
        </p:nvPicPr>
        <p:blipFill rotWithShape="1">
          <a:blip r:embed="rId13">
            <a:alphaModFix/>
          </a:blip>
          <a:srcRect b="0" l="0" r="0" t="0"/>
          <a:stretch/>
        </p:blipFill>
        <p:spPr>
          <a:xfrm>
            <a:off x="1773140" y="1601171"/>
            <a:ext cx="637723" cy="1673732"/>
          </a:xfrm>
          <a:prstGeom prst="rect">
            <a:avLst/>
          </a:prstGeom>
          <a:noFill/>
          <a:ln>
            <a:noFill/>
          </a:ln>
        </p:spPr>
      </p:pic>
      <p:pic>
        <p:nvPicPr>
          <p:cNvPr id="921" name="Google Shape;921;p77"/>
          <p:cNvPicPr preferRelativeResize="0"/>
          <p:nvPr/>
        </p:nvPicPr>
        <p:blipFill rotWithShape="1">
          <a:blip r:embed="rId13">
            <a:alphaModFix/>
          </a:blip>
          <a:srcRect b="0" l="0" r="0" t="0"/>
          <a:stretch/>
        </p:blipFill>
        <p:spPr>
          <a:xfrm>
            <a:off x="2329222" y="1588809"/>
            <a:ext cx="637723" cy="16737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g19f199333fe_0_0"/>
          <p:cNvSpPr txBox="1"/>
          <p:nvPr/>
        </p:nvSpPr>
        <p:spPr>
          <a:xfrm>
            <a:off x="1279825" y="1042600"/>
            <a:ext cx="10062600" cy="822000"/>
          </a:xfrm>
          <a:prstGeom prst="rect">
            <a:avLst/>
          </a:prstGeom>
          <a:noFill/>
          <a:ln>
            <a:noFill/>
          </a:ln>
        </p:spPr>
        <p:txBody>
          <a:bodyPr anchorCtr="0" anchor="t" bIns="91425" lIns="91425" spcFirstLastPara="1" rIns="91425" wrap="square" tIns="91425">
            <a:spAutoFit/>
          </a:bodyPr>
          <a:lstStyle/>
          <a:p>
            <a:pPr indent="0" lvl="0" marL="0" rtl="0" algn="l">
              <a:lnSpc>
                <a:spcPct val="107000"/>
              </a:lnSpc>
              <a:spcBef>
                <a:spcPts val="0"/>
              </a:spcBef>
              <a:spcAft>
                <a:spcPts val="0"/>
              </a:spcAft>
              <a:buNone/>
            </a:pPr>
            <a:r>
              <a:rPr b="1" lang="en-US" sz="2000">
                <a:solidFill>
                  <a:schemeClr val="dk1"/>
                </a:solidFill>
                <a:highlight>
                  <a:srgbClr val="FFFFFF"/>
                </a:highlight>
                <a:latin typeface="Calibri"/>
                <a:ea typeface="Calibri"/>
                <a:cs typeface="Calibri"/>
                <a:sym typeface="Calibri"/>
              </a:rPr>
              <a:t>The Global technology company,</a:t>
            </a:r>
            <a:r>
              <a:rPr lang="en-US" sz="2000">
                <a:solidFill>
                  <a:schemeClr val="dk1"/>
                </a:solidFill>
                <a:highlight>
                  <a:srgbClr val="FFFFFF"/>
                </a:highlight>
                <a:latin typeface="Calibri"/>
                <a:ea typeface="Calibri"/>
                <a:cs typeface="Calibri"/>
                <a:sym typeface="Calibri"/>
              </a:rPr>
              <a:t> is looking for an anti-counterfeit solutions to help minimize the grey market &amp; replicated products release to the market.</a:t>
            </a:r>
            <a:endParaRPr sz="2000">
              <a:solidFill>
                <a:schemeClr val="dk1"/>
              </a:solidFill>
              <a:highlight>
                <a:srgbClr val="FFFFFF"/>
              </a:highlight>
              <a:latin typeface="Calibri"/>
              <a:ea typeface="Calibri"/>
              <a:cs typeface="Calibri"/>
              <a:sym typeface="Calibri"/>
            </a:endParaRPr>
          </a:p>
        </p:txBody>
      </p:sp>
      <p:pic>
        <p:nvPicPr>
          <p:cNvPr id="928" name="Google Shape;928;g19f199333fe_0_0"/>
          <p:cNvPicPr preferRelativeResize="0"/>
          <p:nvPr/>
        </p:nvPicPr>
        <p:blipFill>
          <a:blip r:embed="rId3">
            <a:alphaModFix/>
          </a:blip>
          <a:stretch>
            <a:fillRect/>
          </a:stretch>
        </p:blipFill>
        <p:spPr>
          <a:xfrm>
            <a:off x="1508425" y="4394675"/>
            <a:ext cx="4440050" cy="2054725"/>
          </a:xfrm>
          <a:prstGeom prst="rect">
            <a:avLst/>
          </a:prstGeom>
          <a:noFill/>
          <a:ln>
            <a:noFill/>
          </a:ln>
        </p:spPr>
      </p:pic>
      <p:sp>
        <p:nvSpPr>
          <p:cNvPr id="929" name="Google Shape;929;g19f199333fe_0_0"/>
          <p:cNvSpPr txBox="1"/>
          <p:nvPr/>
        </p:nvSpPr>
        <p:spPr>
          <a:xfrm>
            <a:off x="6692875" y="4208475"/>
            <a:ext cx="4999800" cy="1783500"/>
          </a:xfrm>
          <a:prstGeom prst="rect">
            <a:avLst/>
          </a:prstGeom>
          <a:noFill/>
          <a:ln>
            <a:noFill/>
          </a:ln>
        </p:spPr>
        <p:txBody>
          <a:bodyPr anchorCtr="0" anchor="t" bIns="91425" lIns="91425" spcFirstLastPara="1" rIns="91425" wrap="square" tIns="91425">
            <a:spAutoFit/>
          </a:bodyPr>
          <a:lstStyle/>
          <a:p>
            <a:pPr indent="0" lvl="0" marL="0" rtl="0" algn="l">
              <a:lnSpc>
                <a:spcPct val="107000"/>
              </a:lnSpc>
              <a:spcBef>
                <a:spcPts val="0"/>
              </a:spcBef>
              <a:spcAft>
                <a:spcPts val="0"/>
              </a:spcAft>
              <a:buNone/>
            </a:pPr>
            <a:r>
              <a:rPr b="1" lang="en-US" u="sng">
                <a:solidFill>
                  <a:srgbClr val="BD4B48"/>
                </a:solidFill>
                <a:highlight>
                  <a:srgbClr val="FFFFFF"/>
                </a:highlight>
                <a:latin typeface="Calibri"/>
                <a:ea typeface="Calibri"/>
                <a:cs typeface="Calibri"/>
                <a:sym typeface="Calibri"/>
              </a:rPr>
              <a:t>Advantage:</a:t>
            </a:r>
            <a:endParaRPr b="1" u="sng">
              <a:solidFill>
                <a:srgbClr val="BD4B48"/>
              </a:solidFill>
              <a:highlight>
                <a:srgbClr val="FFFFFF"/>
              </a:highlight>
              <a:latin typeface="Calibri"/>
              <a:ea typeface="Calibri"/>
              <a:cs typeface="Calibri"/>
              <a:sym typeface="Calibri"/>
            </a:endParaRPr>
          </a:p>
          <a:p>
            <a:pPr indent="-317500" lvl="0" marL="457200" rtl="0" algn="l">
              <a:lnSpc>
                <a:spcPct val="107000"/>
              </a:lnSpc>
              <a:spcBef>
                <a:spcPts val="0"/>
              </a:spcBef>
              <a:spcAft>
                <a:spcPts val="0"/>
              </a:spcAft>
              <a:buClr>
                <a:srgbClr val="BD4B48"/>
              </a:buClr>
              <a:buSzPts val="1400"/>
              <a:buFont typeface="Calibri"/>
              <a:buAutoNum type="arabicPeriod"/>
            </a:pPr>
            <a:r>
              <a:rPr lang="en-US">
                <a:solidFill>
                  <a:srgbClr val="BD4B48"/>
                </a:solidFill>
                <a:highlight>
                  <a:srgbClr val="FFFFFF"/>
                </a:highlight>
                <a:latin typeface="Calibri"/>
                <a:ea typeface="Calibri"/>
                <a:cs typeface="Calibri"/>
                <a:sym typeface="Calibri"/>
              </a:rPr>
              <a:t>Our solution helps the enterprise to trace the leakage whereabout</a:t>
            </a:r>
            <a:endParaRPr>
              <a:solidFill>
                <a:srgbClr val="BD4B48"/>
              </a:solidFill>
              <a:highlight>
                <a:srgbClr val="FFFFFF"/>
              </a:highlight>
              <a:latin typeface="Calibri"/>
              <a:ea typeface="Calibri"/>
              <a:cs typeface="Calibri"/>
              <a:sym typeface="Calibri"/>
            </a:endParaRPr>
          </a:p>
          <a:p>
            <a:pPr indent="-317500" lvl="0" marL="457200" rtl="0" algn="l">
              <a:lnSpc>
                <a:spcPct val="107000"/>
              </a:lnSpc>
              <a:spcBef>
                <a:spcPts val="0"/>
              </a:spcBef>
              <a:spcAft>
                <a:spcPts val="0"/>
              </a:spcAft>
              <a:buClr>
                <a:srgbClr val="BD4B48"/>
              </a:buClr>
              <a:buSzPts val="1400"/>
              <a:buFont typeface="Calibri"/>
              <a:buAutoNum type="arabicPeriod"/>
            </a:pPr>
            <a:r>
              <a:rPr lang="en-US">
                <a:solidFill>
                  <a:srgbClr val="BD4B48"/>
                </a:solidFill>
                <a:highlight>
                  <a:srgbClr val="FFFFFF"/>
                </a:highlight>
                <a:latin typeface="Calibri"/>
                <a:ea typeface="Calibri"/>
                <a:cs typeface="Calibri"/>
                <a:sym typeface="Calibri"/>
              </a:rPr>
              <a:t>Flexible to link up company’s existing barcode serialisation with our solution, directly link to Brand’s website for authentication checking; lowering down the change impact to the enterprise.</a:t>
            </a:r>
            <a:endParaRPr>
              <a:solidFill>
                <a:srgbClr val="BD4B48"/>
              </a:solidFill>
              <a:highlight>
                <a:srgbClr val="FFFFFF"/>
              </a:highlight>
              <a:latin typeface="Calibri"/>
              <a:ea typeface="Calibri"/>
              <a:cs typeface="Calibri"/>
              <a:sym typeface="Calibri"/>
            </a:endParaRPr>
          </a:p>
        </p:txBody>
      </p:sp>
      <p:sp>
        <p:nvSpPr>
          <p:cNvPr id="930" name="Google Shape;930;g19f199333fe_0_0"/>
          <p:cNvSpPr txBox="1"/>
          <p:nvPr>
            <p:ph type="title"/>
          </p:nvPr>
        </p:nvSpPr>
        <p:spPr>
          <a:xfrm>
            <a:off x="336468" y="64779"/>
            <a:ext cx="11617200" cy="93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AccessReal – New case sharing</a:t>
            </a:r>
            <a:endParaRPr/>
          </a:p>
        </p:txBody>
      </p:sp>
      <p:pic>
        <p:nvPicPr>
          <p:cNvPr id="931" name="Google Shape;931;g19f199333fe_0_0"/>
          <p:cNvPicPr preferRelativeResize="0"/>
          <p:nvPr/>
        </p:nvPicPr>
        <p:blipFill>
          <a:blip r:embed="rId4">
            <a:alphaModFix/>
          </a:blip>
          <a:stretch>
            <a:fillRect/>
          </a:stretch>
        </p:blipFill>
        <p:spPr>
          <a:xfrm>
            <a:off x="1631000" y="2017625"/>
            <a:ext cx="677075" cy="677075"/>
          </a:xfrm>
          <a:prstGeom prst="rect">
            <a:avLst/>
          </a:prstGeom>
          <a:noFill/>
          <a:ln>
            <a:noFill/>
          </a:ln>
        </p:spPr>
      </p:pic>
      <p:sp>
        <p:nvSpPr>
          <p:cNvPr id="932" name="Google Shape;932;g19f199333fe_0_0"/>
          <p:cNvSpPr txBox="1"/>
          <p:nvPr/>
        </p:nvSpPr>
        <p:spPr>
          <a:xfrm>
            <a:off x="2376800" y="2113000"/>
            <a:ext cx="5603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rgbClr val="A50000"/>
                </a:solidFill>
                <a:latin typeface="Calibri"/>
                <a:ea typeface="Calibri"/>
                <a:cs typeface="Calibri"/>
                <a:sym typeface="Calibri"/>
              </a:rPr>
              <a:t>Pain point: Counterfeits, Grey market leaks.</a:t>
            </a:r>
            <a:endParaRPr b="1" sz="1500">
              <a:solidFill>
                <a:srgbClr val="A50000"/>
              </a:solidFill>
              <a:latin typeface="Calibri"/>
              <a:ea typeface="Calibri"/>
              <a:cs typeface="Calibri"/>
              <a:sym typeface="Calibri"/>
            </a:endParaRPr>
          </a:p>
        </p:txBody>
      </p:sp>
      <p:graphicFrame>
        <p:nvGraphicFramePr>
          <p:cNvPr id="933" name="Google Shape;933;g19f199333fe_0_0"/>
          <p:cNvGraphicFramePr/>
          <p:nvPr/>
        </p:nvGraphicFramePr>
        <p:xfrm>
          <a:off x="1554800" y="2852013"/>
          <a:ext cx="3000000" cy="3000000"/>
        </p:xfrm>
        <a:graphic>
          <a:graphicData uri="http://schemas.openxmlformats.org/drawingml/2006/table">
            <a:tbl>
              <a:tblPr>
                <a:noFill/>
                <a:tableStyleId>{DA5F6A24-39AF-45FF-AD43-6F85808D42BF}</a:tableStyleId>
              </a:tblPr>
              <a:tblGrid>
                <a:gridCol w="3044475"/>
              </a:tblGrid>
              <a:tr h="480275">
                <a:tc>
                  <a:txBody>
                    <a:bodyPr/>
                    <a:lstStyle/>
                    <a:p>
                      <a:pPr indent="0" lvl="0" marL="0" rtl="0" algn="ctr">
                        <a:spcBef>
                          <a:spcPts val="0"/>
                        </a:spcBef>
                        <a:spcAft>
                          <a:spcPts val="0"/>
                        </a:spcAft>
                        <a:buNone/>
                      </a:pPr>
                      <a:r>
                        <a:rPr b="1" lang="en-US"/>
                        <a:t>Current Flow</a:t>
                      </a:r>
                      <a:endParaRPr b="1"/>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738875">
                <a:tc>
                  <a:txBody>
                    <a:bodyPr/>
                    <a:lstStyle/>
                    <a:p>
                      <a:pPr indent="-317500" lvl="0" marL="457200" rtl="0" algn="l">
                        <a:spcBef>
                          <a:spcPts val="0"/>
                        </a:spcBef>
                        <a:spcAft>
                          <a:spcPts val="0"/>
                        </a:spcAft>
                        <a:buSzPts val="1400"/>
                        <a:buAutoNum type="arabicPeriod"/>
                      </a:pPr>
                      <a:r>
                        <a:rPr lang="en-US"/>
                        <a:t>Hologram print effect</a:t>
                      </a:r>
                      <a:endParaRPr/>
                    </a:p>
                    <a:p>
                      <a:pPr indent="-317500" lvl="0" marL="457200" rtl="0" algn="l">
                        <a:spcBef>
                          <a:spcPts val="0"/>
                        </a:spcBef>
                        <a:spcAft>
                          <a:spcPts val="0"/>
                        </a:spcAft>
                        <a:buSzPts val="1400"/>
                        <a:buAutoNum type="arabicPeriod"/>
                      </a:pPr>
                      <a:r>
                        <a:rPr lang="en-US"/>
                        <a:t>Barcode Serialisation</a:t>
                      </a:r>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bl>
          </a:graphicData>
        </a:graphic>
      </p:graphicFrame>
      <p:graphicFrame>
        <p:nvGraphicFramePr>
          <p:cNvPr id="934" name="Google Shape;934;g19f199333fe_0_0"/>
          <p:cNvGraphicFramePr/>
          <p:nvPr/>
        </p:nvGraphicFramePr>
        <p:xfrm>
          <a:off x="6692875" y="2813200"/>
          <a:ext cx="3000000" cy="3000000"/>
        </p:xfrm>
        <a:graphic>
          <a:graphicData uri="http://schemas.openxmlformats.org/drawingml/2006/table">
            <a:tbl>
              <a:tblPr>
                <a:noFill/>
                <a:tableStyleId>{DA5F6A24-39AF-45FF-AD43-6F85808D42BF}</a:tableStyleId>
              </a:tblPr>
              <a:tblGrid>
                <a:gridCol w="3697275"/>
              </a:tblGrid>
              <a:tr h="408825">
                <a:tc>
                  <a:txBody>
                    <a:bodyPr/>
                    <a:lstStyle/>
                    <a:p>
                      <a:pPr indent="0" lvl="0" marL="0" rtl="0" algn="ctr">
                        <a:spcBef>
                          <a:spcPts val="0"/>
                        </a:spcBef>
                        <a:spcAft>
                          <a:spcPts val="0"/>
                        </a:spcAft>
                        <a:buNone/>
                      </a:pPr>
                      <a:r>
                        <a:rPr b="1" lang="en-US"/>
                        <a:t>New Flow with AR solution</a:t>
                      </a:r>
                      <a:endParaRPr b="1"/>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1036300">
                <a:tc>
                  <a:txBody>
                    <a:bodyPr/>
                    <a:lstStyle/>
                    <a:p>
                      <a:pPr indent="-317500" lvl="0" marL="457200" rtl="0" algn="l">
                        <a:spcBef>
                          <a:spcPts val="0"/>
                        </a:spcBef>
                        <a:spcAft>
                          <a:spcPts val="0"/>
                        </a:spcAft>
                        <a:buSzPts val="1400"/>
                        <a:buAutoNum type="arabicPeriod"/>
                      </a:pPr>
                      <a:r>
                        <a:rPr lang="en-US"/>
                        <a:t>Hologram print effect</a:t>
                      </a:r>
                      <a:endParaRPr/>
                    </a:p>
                    <a:p>
                      <a:pPr indent="-317500" lvl="0" marL="457200" rtl="0" algn="l">
                        <a:spcBef>
                          <a:spcPts val="0"/>
                        </a:spcBef>
                        <a:spcAft>
                          <a:spcPts val="0"/>
                        </a:spcAft>
                        <a:buSzPts val="1400"/>
                        <a:buAutoNum type="arabicPeriod"/>
                      </a:pPr>
                      <a:r>
                        <a:rPr lang="en-US"/>
                        <a:t>Barcode Serialisation </a:t>
                      </a:r>
                      <a:endParaRPr/>
                    </a:p>
                    <a:p>
                      <a:pPr indent="-317500" lvl="0" marL="457200" rtl="0" algn="l">
                        <a:spcBef>
                          <a:spcPts val="0"/>
                        </a:spcBef>
                        <a:spcAft>
                          <a:spcPts val="0"/>
                        </a:spcAft>
                        <a:buClr>
                          <a:srgbClr val="B9005C"/>
                        </a:buClr>
                        <a:buSzPts val="1400"/>
                        <a:buAutoNum type="arabicPeriod"/>
                      </a:pPr>
                      <a:r>
                        <a:rPr b="1" lang="en-US">
                          <a:solidFill>
                            <a:srgbClr val="B9005C"/>
                          </a:solidFill>
                        </a:rPr>
                        <a:t>AR solution, bind with serialisation</a:t>
                      </a:r>
                      <a:endParaRPr b="1">
                        <a:solidFill>
                          <a:srgbClr val="B9005C"/>
                        </a:solidFill>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bl>
          </a:graphicData>
        </a:graphic>
      </p:graphicFrame>
      <p:sp>
        <p:nvSpPr>
          <p:cNvPr id="935" name="Google Shape;935;g19f199333fe_0_0"/>
          <p:cNvSpPr/>
          <p:nvPr/>
        </p:nvSpPr>
        <p:spPr>
          <a:xfrm>
            <a:off x="5088750" y="2996125"/>
            <a:ext cx="1152300" cy="746700"/>
          </a:xfrm>
          <a:prstGeom prst="notchedRightArrow">
            <a:avLst>
              <a:gd fmla="val 50000" name="adj1"/>
              <a:gd fmla="val 50000" name="adj2"/>
            </a:avLst>
          </a:prstGeom>
          <a:solidFill>
            <a:srgbClr val="FFA09D"/>
          </a:solidFill>
          <a:ln cap="flat" cmpd="sng" w="19050">
            <a:solidFill>
              <a:schemeClr val="accent1"/>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Wrong png - 10 free HQ online Puzzle Games on Newcastlebeach 2020!" id="936" name="Google Shape;936;g19f199333fe_0_0"/>
          <p:cNvPicPr preferRelativeResize="0"/>
          <p:nvPr/>
        </p:nvPicPr>
        <p:blipFill rotWithShape="1">
          <a:blip r:embed="rId5">
            <a:alphaModFix/>
          </a:blip>
          <a:srcRect b="0" l="0" r="0" t="0"/>
          <a:stretch/>
        </p:blipFill>
        <p:spPr>
          <a:xfrm>
            <a:off x="829700" y="3195025"/>
            <a:ext cx="623975" cy="623975"/>
          </a:xfrm>
          <a:prstGeom prst="rect">
            <a:avLst/>
          </a:prstGeom>
          <a:noFill/>
          <a:ln>
            <a:noFill/>
          </a:ln>
        </p:spPr>
      </p:pic>
      <p:pic>
        <p:nvPicPr>
          <p:cNvPr descr="CHECK在劍橋英語詞典中的解釋及翻譯" id="937" name="Google Shape;937;g19f199333fe_0_0"/>
          <p:cNvPicPr preferRelativeResize="0"/>
          <p:nvPr/>
        </p:nvPicPr>
        <p:blipFill rotWithShape="1">
          <a:blip r:embed="rId6">
            <a:alphaModFix/>
          </a:blip>
          <a:srcRect b="0" l="0" r="0" t="0"/>
          <a:stretch/>
        </p:blipFill>
        <p:spPr>
          <a:xfrm>
            <a:off x="10542550" y="3205730"/>
            <a:ext cx="677075" cy="623972"/>
          </a:xfrm>
          <a:prstGeom prst="rect">
            <a:avLst/>
          </a:prstGeom>
          <a:noFill/>
          <a:ln>
            <a:noFill/>
          </a:ln>
        </p:spPr>
      </p:pic>
      <p:cxnSp>
        <p:nvCxnSpPr>
          <p:cNvPr id="938" name="Google Shape;938;g19f199333fe_0_0"/>
          <p:cNvCxnSpPr/>
          <p:nvPr/>
        </p:nvCxnSpPr>
        <p:spPr>
          <a:xfrm flipH="1">
            <a:off x="4114675" y="3939700"/>
            <a:ext cx="2597400" cy="1060200"/>
          </a:xfrm>
          <a:prstGeom prst="straightConnector1">
            <a:avLst/>
          </a:prstGeom>
          <a:noFill/>
          <a:ln cap="flat" cmpd="sng" w="19050">
            <a:solidFill>
              <a:srgbClr val="A50000"/>
            </a:solidFill>
            <a:prstDash val="solid"/>
            <a:round/>
            <a:headEnd len="med" w="med" type="none"/>
            <a:tailEnd len="med" w="med" type="triangle"/>
          </a:ln>
        </p:spPr>
      </p:cxnSp>
      <p:cxnSp>
        <p:nvCxnSpPr>
          <p:cNvPr id="939" name="Google Shape;939;g19f199333fe_0_0"/>
          <p:cNvCxnSpPr/>
          <p:nvPr/>
        </p:nvCxnSpPr>
        <p:spPr>
          <a:xfrm flipH="1">
            <a:off x="5000050" y="4572000"/>
            <a:ext cx="116700" cy="466800"/>
          </a:xfrm>
          <a:prstGeom prst="straightConnector1">
            <a:avLst/>
          </a:prstGeom>
          <a:noFill/>
          <a:ln cap="flat" cmpd="sng" w="19050">
            <a:solidFill>
              <a:srgbClr val="AC0000"/>
            </a:solidFill>
            <a:prstDash val="dash"/>
            <a:round/>
            <a:headEnd len="med" w="med" type="triangl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2"/>
          <p:cNvGrpSpPr/>
          <p:nvPr/>
        </p:nvGrpSpPr>
        <p:grpSpPr>
          <a:xfrm>
            <a:off x="4077637" y="1700893"/>
            <a:ext cx="6690680" cy="543983"/>
            <a:chOff x="4048348" y="1923183"/>
            <a:chExt cx="6690680" cy="543983"/>
          </a:xfrm>
        </p:grpSpPr>
        <p:sp>
          <p:nvSpPr>
            <p:cNvPr id="282" name="Google Shape;282;p2"/>
            <p:cNvSpPr txBox="1"/>
            <p:nvPr/>
          </p:nvSpPr>
          <p:spPr>
            <a:xfrm>
              <a:off x="5447928" y="1948955"/>
              <a:ext cx="5291100" cy="49260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Company Introduction</a:t>
              </a:r>
              <a:endParaRPr b="1" i="0" sz="2400" u="none" cap="none" strike="noStrike">
                <a:solidFill>
                  <a:schemeClr val="dk1"/>
                </a:solidFill>
                <a:latin typeface="Calibri"/>
                <a:ea typeface="Calibri"/>
                <a:cs typeface="Calibri"/>
                <a:sym typeface="Calibri"/>
              </a:endParaRPr>
            </a:p>
          </p:txBody>
        </p:sp>
        <p:sp>
          <p:nvSpPr>
            <p:cNvPr id="283" name="Google Shape;283;p2"/>
            <p:cNvSpPr/>
            <p:nvPr/>
          </p:nvSpPr>
          <p:spPr>
            <a:xfrm>
              <a:off x="4048348" y="1923183"/>
              <a:ext cx="1060451" cy="543983"/>
            </a:xfrm>
            <a:prstGeom prst="homePlate">
              <a:avLst>
                <a:gd fmla="val 50000" name="adj"/>
              </a:avLst>
            </a:pr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01</a:t>
              </a:r>
              <a:endParaRPr b="1" i="0" sz="3600" u="none" cap="none" strike="noStrike">
                <a:solidFill>
                  <a:schemeClr val="lt1"/>
                </a:solidFill>
                <a:latin typeface="Calibri"/>
                <a:ea typeface="Calibri"/>
                <a:cs typeface="Calibri"/>
                <a:sym typeface="Calibri"/>
              </a:endParaRPr>
            </a:p>
          </p:txBody>
        </p:sp>
      </p:grpSp>
      <p:grpSp>
        <p:nvGrpSpPr>
          <p:cNvPr id="284" name="Google Shape;284;p2"/>
          <p:cNvGrpSpPr/>
          <p:nvPr/>
        </p:nvGrpSpPr>
        <p:grpSpPr>
          <a:xfrm>
            <a:off x="4077741" y="2522147"/>
            <a:ext cx="6690694" cy="543983"/>
            <a:chOff x="4048348" y="2614443"/>
            <a:chExt cx="6684678" cy="543983"/>
          </a:xfrm>
        </p:grpSpPr>
        <p:sp>
          <p:nvSpPr>
            <p:cNvPr id="285" name="Google Shape;285;p2"/>
            <p:cNvSpPr txBox="1"/>
            <p:nvPr/>
          </p:nvSpPr>
          <p:spPr>
            <a:xfrm>
              <a:off x="5447926" y="2651037"/>
              <a:ext cx="5285100" cy="492600"/>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AccessReal </a:t>
              </a:r>
              <a:endParaRPr b="1" i="0" sz="2400" u="none" cap="none" strike="noStrike">
                <a:solidFill>
                  <a:srgbClr val="000000"/>
                </a:solidFill>
                <a:latin typeface="Calibri"/>
                <a:ea typeface="Calibri"/>
                <a:cs typeface="Calibri"/>
                <a:sym typeface="Calibri"/>
              </a:endParaRPr>
            </a:p>
          </p:txBody>
        </p:sp>
        <p:sp>
          <p:nvSpPr>
            <p:cNvPr id="286" name="Google Shape;286;p2"/>
            <p:cNvSpPr/>
            <p:nvPr/>
          </p:nvSpPr>
          <p:spPr>
            <a:xfrm>
              <a:off x="4048348" y="2614443"/>
              <a:ext cx="1060451" cy="543983"/>
            </a:xfrm>
            <a:prstGeom prst="homePlate">
              <a:avLst>
                <a:gd fmla="val 50000" name="adj"/>
              </a:avLst>
            </a:pr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02</a:t>
              </a:r>
              <a:endParaRPr b="1" i="0" sz="3600" u="none" cap="none" strike="noStrike">
                <a:solidFill>
                  <a:schemeClr val="lt1"/>
                </a:solidFill>
                <a:latin typeface="Calibri"/>
                <a:ea typeface="Calibri"/>
                <a:cs typeface="Calibri"/>
                <a:sym typeface="Calibri"/>
              </a:endParaRPr>
            </a:p>
          </p:txBody>
        </p:sp>
      </p:grpSp>
      <p:grpSp>
        <p:nvGrpSpPr>
          <p:cNvPr id="287" name="Google Shape;287;p2"/>
          <p:cNvGrpSpPr/>
          <p:nvPr/>
        </p:nvGrpSpPr>
        <p:grpSpPr>
          <a:xfrm>
            <a:off x="4077637" y="3343401"/>
            <a:ext cx="7637779" cy="543983"/>
            <a:chOff x="4048348" y="3305703"/>
            <a:chExt cx="7637779" cy="543983"/>
          </a:xfrm>
        </p:grpSpPr>
        <p:sp>
          <p:nvSpPr>
            <p:cNvPr id="288" name="Google Shape;288;p2"/>
            <p:cNvSpPr txBox="1"/>
            <p:nvPr/>
          </p:nvSpPr>
          <p:spPr>
            <a:xfrm>
              <a:off x="5447927" y="3307668"/>
              <a:ext cx="6238200" cy="492600"/>
            </a:xfrm>
            <a:prstGeom prst="rect">
              <a:avLst/>
            </a:prstGeom>
            <a:noFill/>
            <a:ln>
              <a:noFill/>
            </a:ln>
          </p:spPr>
          <p:txBody>
            <a:bodyPr anchorCtr="0" anchor="t" bIns="60950" lIns="121900" spcFirstLastPara="1" rIns="121900" wrap="square" tIns="60950">
              <a:spAutoFit/>
            </a:bodyPr>
            <a:lstStyle/>
            <a:p>
              <a:pPr indent="0" lvl="0" marL="0" rtl="0" algn="l">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AccessReal Case Studies</a:t>
              </a:r>
              <a:endParaRPr b="1" sz="2400">
                <a:solidFill>
                  <a:schemeClr val="dk1"/>
                </a:solidFill>
                <a:latin typeface="Calibri"/>
                <a:ea typeface="Calibri"/>
                <a:cs typeface="Calibri"/>
                <a:sym typeface="Calibri"/>
              </a:endParaRPr>
            </a:p>
          </p:txBody>
        </p:sp>
        <p:sp>
          <p:nvSpPr>
            <p:cNvPr id="289" name="Google Shape;289;p2"/>
            <p:cNvSpPr/>
            <p:nvPr/>
          </p:nvSpPr>
          <p:spPr>
            <a:xfrm>
              <a:off x="4048348" y="3305703"/>
              <a:ext cx="1060451" cy="543983"/>
            </a:xfrm>
            <a:prstGeom prst="homePlate">
              <a:avLst>
                <a:gd fmla="val 50000" name="adj"/>
              </a:avLst>
            </a:pr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03</a:t>
              </a:r>
              <a:endParaRPr b="1" i="0" sz="3600" u="none" cap="none" strike="noStrike">
                <a:solidFill>
                  <a:schemeClr val="lt1"/>
                </a:solidFill>
                <a:latin typeface="Calibri"/>
                <a:ea typeface="Calibri"/>
                <a:cs typeface="Calibri"/>
                <a:sym typeface="Calibri"/>
              </a:endParaRPr>
            </a:p>
          </p:txBody>
        </p:sp>
      </p:grpSp>
      <p:grpSp>
        <p:nvGrpSpPr>
          <p:cNvPr id="290" name="Google Shape;290;p2"/>
          <p:cNvGrpSpPr/>
          <p:nvPr/>
        </p:nvGrpSpPr>
        <p:grpSpPr>
          <a:xfrm>
            <a:off x="4077637" y="4243126"/>
            <a:ext cx="6690680" cy="543983"/>
            <a:chOff x="4048348" y="3971450"/>
            <a:chExt cx="6690680" cy="543983"/>
          </a:xfrm>
        </p:grpSpPr>
        <p:sp>
          <p:nvSpPr>
            <p:cNvPr id="291" name="Google Shape;291;p2"/>
            <p:cNvSpPr txBox="1"/>
            <p:nvPr/>
          </p:nvSpPr>
          <p:spPr>
            <a:xfrm>
              <a:off x="5447928" y="3997222"/>
              <a:ext cx="5291100" cy="492600"/>
            </a:xfrm>
            <a:prstGeom prst="rect">
              <a:avLst/>
            </a:prstGeom>
            <a:noFill/>
            <a:ln>
              <a:noFill/>
            </a:ln>
          </p:spPr>
          <p:txBody>
            <a:bodyPr anchorCtr="0" anchor="t" bIns="60950" lIns="121900" spcFirstLastPara="1" rIns="121900" wrap="square" tIns="60950">
              <a:spAutoFit/>
            </a:bodyPr>
            <a:lstStyle/>
            <a:p>
              <a:pPr indent="0" lvl="0" marL="0" rtl="0" algn="l">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Q&amp;A</a:t>
              </a:r>
              <a:endParaRPr b="1" sz="2400">
                <a:solidFill>
                  <a:schemeClr val="dk1"/>
                </a:solidFill>
                <a:latin typeface="Calibri"/>
                <a:ea typeface="Calibri"/>
                <a:cs typeface="Calibri"/>
                <a:sym typeface="Calibri"/>
              </a:endParaRPr>
            </a:p>
          </p:txBody>
        </p:sp>
        <p:sp>
          <p:nvSpPr>
            <p:cNvPr id="292" name="Google Shape;292;p2"/>
            <p:cNvSpPr/>
            <p:nvPr/>
          </p:nvSpPr>
          <p:spPr>
            <a:xfrm>
              <a:off x="4048348" y="3971450"/>
              <a:ext cx="1060451" cy="543983"/>
            </a:xfrm>
            <a:prstGeom prst="homePlate">
              <a:avLst>
                <a:gd fmla="val 50000" name="adj"/>
              </a:avLst>
            </a:prstGeom>
            <a:solidFill>
              <a:srgbClr val="AC0000"/>
            </a:solidFill>
            <a:ln cap="flat" cmpd="sng" w="25400">
              <a:solidFill>
                <a:srgbClr val="AC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04</a:t>
              </a:r>
              <a:endParaRPr b="1" i="0" sz="3600" u="none" cap="none" strike="noStrike">
                <a:solidFill>
                  <a:schemeClr val="lt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g197f036dd02_0_0"/>
          <p:cNvSpPr txBox="1"/>
          <p:nvPr>
            <p:ph type="title"/>
          </p:nvPr>
        </p:nvSpPr>
        <p:spPr>
          <a:xfrm>
            <a:off x="733420" y="132434"/>
            <a:ext cx="10692000" cy="93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Bayer Pharmaceutical</a:t>
            </a:r>
            <a:endParaRPr/>
          </a:p>
        </p:txBody>
      </p:sp>
      <p:pic>
        <p:nvPicPr>
          <p:cNvPr id="945" name="Google Shape;945;g197f036dd02_0_0"/>
          <p:cNvPicPr preferRelativeResize="0"/>
          <p:nvPr/>
        </p:nvPicPr>
        <p:blipFill rotWithShape="1">
          <a:blip r:embed="rId3">
            <a:alphaModFix/>
          </a:blip>
          <a:srcRect b="0" l="0" r="0" t="0"/>
          <a:stretch/>
        </p:blipFill>
        <p:spPr>
          <a:xfrm>
            <a:off x="3174714" y="156184"/>
            <a:ext cx="888603" cy="888603"/>
          </a:xfrm>
          <a:prstGeom prst="rect">
            <a:avLst/>
          </a:prstGeom>
          <a:noFill/>
          <a:ln>
            <a:noFill/>
          </a:ln>
        </p:spPr>
      </p:pic>
      <p:sp>
        <p:nvSpPr>
          <p:cNvPr id="946" name="Google Shape;946;g197f036dd02_0_0"/>
          <p:cNvSpPr txBox="1"/>
          <p:nvPr/>
        </p:nvSpPr>
        <p:spPr>
          <a:xfrm>
            <a:off x="917025" y="1333750"/>
            <a:ext cx="10802400" cy="104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Bayer is a life science company with more than 150-year history and core</a:t>
            </a:r>
            <a:r>
              <a:rPr lang="en-US" sz="1800">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competencies in the areas of healthcare and nutrition. Placing great focus on</a:t>
            </a:r>
            <a:r>
              <a:rPr lang="en-US" sz="1800">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research and development activities on preventing, alleviating, and treating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diseases.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47" name="Google Shape;947;g197f036dd02_0_0"/>
          <p:cNvGrpSpPr/>
          <p:nvPr/>
        </p:nvGrpSpPr>
        <p:grpSpPr>
          <a:xfrm>
            <a:off x="917022" y="4957405"/>
            <a:ext cx="1979850" cy="549923"/>
            <a:chOff x="840822" y="3966805"/>
            <a:chExt cx="1979850" cy="549923"/>
          </a:xfrm>
        </p:grpSpPr>
        <p:sp>
          <p:nvSpPr>
            <p:cNvPr id="948" name="Google Shape;948;g197f036dd02_0_0"/>
            <p:cNvSpPr/>
            <p:nvPr/>
          </p:nvSpPr>
          <p:spPr>
            <a:xfrm>
              <a:off x="1389630" y="4054729"/>
              <a:ext cx="397800" cy="3909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眾新聞- 藥劑法例要修改" id="949" name="Google Shape;949;g197f036dd02_0_0"/>
            <p:cNvPicPr preferRelativeResize="0"/>
            <p:nvPr/>
          </p:nvPicPr>
          <p:blipFill rotWithShape="1">
            <a:blip r:embed="rId4">
              <a:alphaModFix/>
            </a:blip>
            <a:srcRect b="0" l="0" r="0" t="0"/>
            <a:stretch/>
          </p:blipFill>
          <p:spPr>
            <a:xfrm>
              <a:off x="1859300" y="4024650"/>
              <a:ext cx="444750" cy="434218"/>
            </a:xfrm>
            <a:prstGeom prst="rect">
              <a:avLst/>
            </a:prstGeom>
            <a:noFill/>
            <a:ln>
              <a:noFill/>
            </a:ln>
          </p:spPr>
        </p:pic>
        <p:pic>
          <p:nvPicPr>
            <p:cNvPr descr="Wholesale Icon #181236 - Free Icons Library" id="950" name="Google Shape;950;g197f036dd02_0_0"/>
            <p:cNvPicPr preferRelativeResize="0"/>
            <p:nvPr/>
          </p:nvPicPr>
          <p:blipFill rotWithShape="1">
            <a:blip r:embed="rId5">
              <a:alphaModFix/>
            </a:blip>
            <a:srcRect b="0" l="0" r="0" t="0"/>
            <a:stretch/>
          </p:blipFill>
          <p:spPr>
            <a:xfrm>
              <a:off x="840822" y="3966805"/>
              <a:ext cx="591389" cy="549923"/>
            </a:xfrm>
            <a:prstGeom prst="rect">
              <a:avLst/>
            </a:prstGeom>
            <a:noFill/>
            <a:ln>
              <a:noFill/>
            </a:ln>
          </p:spPr>
        </p:pic>
        <p:pic>
          <p:nvPicPr>
            <p:cNvPr descr="CHECK在劍橋英語詞典中的解釋及翻譯" id="951" name="Google Shape;951;g197f036dd02_0_0"/>
            <p:cNvPicPr preferRelativeResize="0"/>
            <p:nvPr/>
          </p:nvPicPr>
          <p:blipFill rotWithShape="1">
            <a:blip r:embed="rId6">
              <a:alphaModFix/>
            </a:blip>
            <a:srcRect b="0" l="0" r="0" t="0"/>
            <a:stretch/>
          </p:blipFill>
          <p:spPr>
            <a:xfrm>
              <a:off x="2375935" y="4042676"/>
              <a:ext cx="444737" cy="414996"/>
            </a:xfrm>
            <a:prstGeom prst="rect">
              <a:avLst/>
            </a:prstGeom>
            <a:noFill/>
            <a:ln>
              <a:noFill/>
            </a:ln>
          </p:spPr>
        </p:pic>
      </p:grpSp>
      <p:grpSp>
        <p:nvGrpSpPr>
          <p:cNvPr id="952" name="Google Shape;952;g197f036dd02_0_0"/>
          <p:cNvGrpSpPr/>
          <p:nvPr/>
        </p:nvGrpSpPr>
        <p:grpSpPr>
          <a:xfrm>
            <a:off x="3113055" y="4989362"/>
            <a:ext cx="1884561" cy="549920"/>
            <a:chOff x="4560850" y="5988850"/>
            <a:chExt cx="2669350" cy="769765"/>
          </a:xfrm>
        </p:grpSpPr>
        <p:sp>
          <p:nvSpPr>
            <p:cNvPr id="953" name="Google Shape;953;g197f036dd02_0_0"/>
            <p:cNvSpPr/>
            <p:nvPr/>
          </p:nvSpPr>
          <p:spPr>
            <a:xfrm>
              <a:off x="5413730" y="6177591"/>
              <a:ext cx="397800" cy="390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眾新聞- 藥劑法例要修改" id="954" name="Google Shape;954;g197f036dd02_0_0"/>
            <p:cNvPicPr preferRelativeResize="0"/>
            <p:nvPr/>
          </p:nvPicPr>
          <p:blipFill rotWithShape="1">
            <a:blip r:embed="rId4">
              <a:alphaModFix/>
            </a:blip>
            <a:srcRect b="0" l="0" r="0" t="0"/>
            <a:stretch/>
          </p:blipFill>
          <p:spPr>
            <a:xfrm>
              <a:off x="5905895" y="6024334"/>
              <a:ext cx="683545" cy="653765"/>
            </a:xfrm>
            <a:prstGeom prst="rect">
              <a:avLst/>
            </a:prstGeom>
            <a:noFill/>
            <a:ln>
              <a:noFill/>
            </a:ln>
          </p:spPr>
        </p:pic>
        <p:pic>
          <p:nvPicPr>
            <p:cNvPr id="955" name="Google Shape;955;g197f036dd02_0_0"/>
            <p:cNvPicPr preferRelativeResize="0"/>
            <p:nvPr/>
          </p:nvPicPr>
          <p:blipFill rotWithShape="1">
            <a:blip r:embed="rId7">
              <a:alphaModFix/>
            </a:blip>
            <a:srcRect b="0" l="0" r="0" t="0"/>
            <a:stretch/>
          </p:blipFill>
          <p:spPr>
            <a:xfrm>
              <a:off x="4560850" y="5988850"/>
              <a:ext cx="764250" cy="769765"/>
            </a:xfrm>
            <a:prstGeom prst="rect">
              <a:avLst/>
            </a:prstGeom>
            <a:noFill/>
            <a:ln>
              <a:noFill/>
            </a:ln>
          </p:spPr>
        </p:pic>
        <p:pic>
          <p:nvPicPr>
            <p:cNvPr descr="Wrong png - 10 free HQ online Puzzle Games on Newcastlebeach 2020!" id="956" name="Google Shape;956;g197f036dd02_0_0"/>
            <p:cNvPicPr preferRelativeResize="0"/>
            <p:nvPr/>
          </p:nvPicPr>
          <p:blipFill rotWithShape="1">
            <a:blip r:embed="rId8">
              <a:alphaModFix/>
            </a:blip>
            <a:srcRect b="0" l="0" r="0" t="0"/>
            <a:stretch/>
          </p:blipFill>
          <p:spPr>
            <a:xfrm>
              <a:off x="6680253" y="6131242"/>
              <a:ext cx="549947" cy="549945"/>
            </a:xfrm>
            <a:prstGeom prst="rect">
              <a:avLst/>
            </a:prstGeom>
            <a:noFill/>
            <a:ln>
              <a:noFill/>
            </a:ln>
          </p:spPr>
        </p:pic>
      </p:grpSp>
      <p:pic>
        <p:nvPicPr>
          <p:cNvPr descr="C:\Users\alexc\Desktop\AccessRead_logo.png" id="957" name="Google Shape;957;g197f036dd02_0_0"/>
          <p:cNvPicPr preferRelativeResize="0"/>
          <p:nvPr/>
        </p:nvPicPr>
        <p:blipFill rotWithShape="1">
          <a:blip r:embed="rId9">
            <a:alphaModFix/>
          </a:blip>
          <a:srcRect b="0" l="0" r="0" t="0"/>
          <a:stretch/>
        </p:blipFill>
        <p:spPr>
          <a:xfrm>
            <a:off x="700088" y="47625"/>
            <a:ext cx="1576387" cy="363538"/>
          </a:xfrm>
          <a:prstGeom prst="rect">
            <a:avLst/>
          </a:prstGeom>
          <a:noFill/>
          <a:ln>
            <a:noFill/>
          </a:ln>
        </p:spPr>
      </p:pic>
      <p:sp>
        <p:nvSpPr>
          <p:cNvPr id="958" name="Google Shape;958;g197f036dd02_0_0"/>
          <p:cNvSpPr txBox="1"/>
          <p:nvPr/>
        </p:nvSpPr>
        <p:spPr>
          <a:xfrm>
            <a:off x="798250" y="2487975"/>
            <a:ext cx="4764300" cy="170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800000"/>
                </a:solidFill>
                <a:latin typeface="Calibri"/>
                <a:ea typeface="Calibri"/>
                <a:cs typeface="Calibri"/>
                <a:sym typeface="Calibri"/>
              </a:rPr>
              <a:t>Pain point : </a:t>
            </a:r>
            <a:r>
              <a:rPr b="1" i="0" lang="en-US" sz="1800" u="none" cap="none" strike="noStrike">
                <a:solidFill>
                  <a:srgbClr val="800000"/>
                </a:solidFill>
                <a:latin typeface="Calibri"/>
                <a:ea typeface="Calibri"/>
                <a:cs typeface="Calibri"/>
                <a:sym typeface="Calibri"/>
              </a:rPr>
              <a:t>Grey Market challenges</a:t>
            </a:r>
            <a:endParaRPr b="1" i="0" sz="18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Lack of Control &amp; Visibility on channel management</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Spotted parts of the clinic products leaks to drugs stores that bring impact to pharmacy channels.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600" u="none" cap="none" strike="noStrike">
              <a:solidFill>
                <a:schemeClr val="dk1"/>
              </a:solidFill>
              <a:latin typeface="Calibri"/>
              <a:ea typeface="Calibri"/>
              <a:cs typeface="Calibri"/>
              <a:sym typeface="Calibri"/>
            </a:endParaRPr>
          </a:p>
        </p:txBody>
      </p:sp>
      <p:grpSp>
        <p:nvGrpSpPr>
          <p:cNvPr id="959" name="Google Shape;959;g197f036dd02_0_0"/>
          <p:cNvGrpSpPr/>
          <p:nvPr/>
        </p:nvGrpSpPr>
        <p:grpSpPr>
          <a:xfrm>
            <a:off x="6434699" y="4885661"/>
            <a:ext cx="3740983" cy="1527309"/>
            <a:chOff x="735335" y="4960299"/>
            <a:chExt cx="3952021" cy="1572438"/>
          </a:xfrm>
        </p:grpSpPr>
        <p:pic>
          <p:nvPicPr>
            <p:cNvPr id="960" name="Google Shape;960;g197f036dd02_0_0"/>
            <p:cNvPicPr preferRelativeResize="0"/>
            <p:nvPr/>
          </p:nvPicPr>
          <p:blipFill rotWithShape="1">
            <a:blip r:embed="rId10">
              <a:alphaModFix/>
            </a:blip>
            <a:srcRect b="2950" l="22248" r="31850" t="0"/>
            <a:stretch/>
          </p:blipFill>
          <p:spPr>
            <a:xfrm>
              <a:off x="1676594" y="4960299"/>
              <a:ext cx="1328960" cy="1572438"/>
            </a:xfrm>
            <a:prstGeom prst="rect">
              <a:avLst/>
            </a:prstGeom>
            <a:noFill/>
            <a:ln>
              <a:noFill/>
            </a:ln>
          </p:spPr>
        </p:pic>
        <p:sp>
          <p:nvSpPr>
            <p:cNvPr id="961" name="Google Shape;961;g197f036dd02_0_0"/>
            <p:cNvSpPr txBox="1"/>
            <p:nvPr/>
          </p:nvSpPr>
          <p:spPr>
            <a:xfrm>
              <a:off x="735335" y="5203597"/>
              <a:ext cx="914400" cy="4995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n-US" sz="1100" u="none" cap="none" strike="noStrike">
                  <a:solidFill>
                    <a:schemeClr val="dk1"/>
                  </a:solidFill>
                  <a:latin typeface="Calibri"/>
                  <a:ea typeface="Calibri"/>
                  <a:cs typeface="Calibri"/>
                  <a:sym typeface="Calibri"/>
                </a:rPr>
                <a:t>Exposed Layer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1100" u="none" cap="none" strike="noStrike">
                  <a:solidFill>
                    <a:schemeClr val="dk1"/>
                  </a:solidFill>
                  <a:latin typeface="Calibri"/>
                  <a:ea typeface="Calibri"/>
                  <a:cs typeface="Calibri"/>
                  <a:sym typeface="Calibri"/>
                </a:rPr>
                <a:t>QR Code</a:t>
              </a:r>
              <a:endParaRPr b="0" i="0" sz="1400" u="none" cap="none" strike="noStrike">
                <a:solidFill>
                  <a:srgbClr val="000000"/>
                </a:solidFill>
                <a:latin typeface="Arial"/>
                <a:ea typeface="Arial"/>
                <a:cs typeface="Arial"/>
                <a:sym typeface="Arial"/>
              </a:endParaRPr>
            </a:p>
          </p:txBody>
        </p:sp>
        <p:sp>
          <p:nvSpPr>
            <p:cNvPr id="962" name="Google Shape;962;g197f036dd02_0_0"/>
            <p:cNvSpPr txBox="1"/>
            <p:nvPr/>
          </p:nvSpPr>
          <p:spPr>
            <a:xfrm>
              <a:off x="3772956" y="5847568"/>
              <a:ext cx="914400" cy="4995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Calibri"/>
                <a:ea typeface="Calibri"/>
                <a:cs typeface="Calibri"/>
                <a:sym typeface="Calibri"/>
              </a:endParaRPr>
            </a:p>
          </p:txBody>
        </p:sp>
        <p:sp>
          <p:nvSpPr>
            <p:cNvPr id="963" name="Google Shape;963;g197f036dd02_0_0"/>
            <p:cNvSpPr txBox="1"/>
            <p:nvPr/>
          </p:nvSpPr>
          <p:spPr>
            <a:xfrm>
              <a:off x="751118" y="5847568"/>
              <a:ext cx="914400" cy="4995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n-US" sz="1100" u="none" cap="none" strike="noStrike">
                  <a:solidFill>
                    <a:schemeClr val="dk1"/>
                  </a:solidFill>
                  <a:latin typeface="Calibri"/>
                  <a:ea typeface="Calibri"/>
                  <a:cs typeface="Calibri"/>
                  <a:sym typeface="Calibri"/>
                </a:rPr>
                <a:t>Hidden Layer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1100" u="none" cap="none" strike="noStrike">
                  <a:solidFill>
                    <a:schemeClr val="dk1"/>
                  </a:solidFill>
                  <a:latin typeface="Calibri"/>
                  <a:ea typeface="Calibri"/>
                  <a:cs typeface="Calibri"/>
                  <a:sym typeface="Calibri"/>
                </a:rPr>
                <a:t>AR Code</a:t>
              </a:r>
              <a:endParaRPr b="0" i="0" sz="1400" u="none" cap="none" strike="noStrike">
                <a:solidFill>
                  <a:srgbClr val="000000"/>
                </a:solidFill>
                <a:latin typeface="Arial"/>
                <a:ea typeface="Arial"/>
                <a:cs typeface="Arial"/>
                <a:sym typeface="Arial"/>
              </a:endParaRPr>
            </a:p>
          </p:txBody>
        </p:sp>
      </p:grpSp>
      <p:pic>
        <p:nvPicPr>
          <p:cNvPr id="964" name="Google Shape;964;g197f036dd02_0_0"/>
          <p:cNvPicPr preferRelativeResize="0"/>
          <p:nvPr/>
        </p:nvPicPr>
        <p:blipFill rotWithShape="1">
          <a:blip r:embed="rId11">
            <a:alphaModFix/>
          </a:blip>
          <a:srcRect b="0" l="0" r="0" t="0"/>
          <a:stretch/>
        </p:blipFill>
        <p:spPr>
          <a:xfrm>
            <a:off x="9472711" y="4896822"/>
            <a:ext cx="2277964" cy="1527250"/>
          </a:xfrm>
          <a:prstGeom prst="rect">
            <a:avLst/>
          </a:prstGeom>
          <a:noFill/>
          <a:ln>
            <a:noFill/>
          </a:ln>
        </p:spPr>
      </p:pic>
      <p:cxnSp>
        <p:nvCxnSpPr>
          <p:cNvPr id="965" name="Google Shape;965;g197f036dd02_0_0"/>
          <p:cNvCxnSpPr/>
          <p:nvPr/>
        </p:nvCxnSpPr>
        <p:spPr>
          <a:xfrm>
            <a:off x="8625127" y="5228254"/>
            <a:ext cx="1823100" cy="820500"/>
          </a:xfrm>
          <a:prstGeom prst="straightConnector1">
            <a:avLst/>
          </a:prstGeom>
          <a:noFill/>
          <a:ln cap="flat" cmpd="sng" w="19050">
            <a:solidFill>
              <a:schemeClr val="dk2"/>
            </a:solidFill>
            <a:prstDash val="solid"/>
            <a:round/>
            <a:headEnd len="sm" w="sm" type="none"/>
            <a:tailEnd len="med" w="med" type="triangle"/>
          </a:ln>
        </p:spPr>
      </p:cxnSp>
      <p:cxnSp>
        <p:nvCxnSpPr>
          <p:cNvPr id="966" name="Google Shape;966;g197f036dd02_0_0"/>
          <p:cNvCxnSpPr/>
          <p:nvPr/>
        </p:nvCxnSpPr>
        <p:spPr>
          <a:xfrm flipH="1" rot="10800000">
            <a:off x="7919479" y="5873692"/>
            <a:ext cx="2475900" cy="171300"/>
          </a:xfrm>
          <a:prstGeom prst="straightConnector1">
            <a:avLst/>
          </a:prstGeom>
          <a:noFill/>
          <a:ln cap="flat" cmpd="sng" w="19050">
            <a:solidFill>
              <a:srgbClr val="800000"/>
            </a:solidFill>
            <a:prstDash val="solid"/>
            <a:round/>
            <a:headEnd len="sm" w="sm" type="none"/>
            <a:tailEnd len="med" w="med" type="triangle"/>
          </a:ln>
        </p:spPr>
      </p:cxnSp>
      <p:sp>
        <p:nvSpPr>
          <p:cNvPr id="967" name="Google Shape;967;g197f036dd02_0_0"/>
          <p:cNvSpPr/>
          <p:nvPr/>
        </p:nvSpPr>
        <p:spPr>
          <a:xfrm>
            <a:off x="5617625" y="2969675"/>
            <a:ext cx="1198500" cy="5499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197f036dd02_0_0"/>
          <p:cNvSpPr txBox="1"/>
          <p:nvPr/>
        </p:nvSpPr>
        <p:spPr>
          <a:xfrm>
            <a:off x="7046650" y="2422950"/>
            <a:ext cx="4764300" cy="170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800000"/>
                </a:solidFill>
                <a:latin typeface="Calibri"/>
                <a:ea typeface="Calibri"/>
                <a:cs typeface="Calibri"/>
                <a:sym typeface="Calibri"/>
              </a:rPr>
              <a:t>Solution: Dual Layer QR + AR code</a:t>
            </a:r>
            <a:endParaRPr b="1" sz="1800">
              <a:solidFill>
                <a:srgbClr val="8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800000"/>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Resolve the Grey market matters:-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Trace the leakages through the supply chains</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Product authentication checking </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Extensive features: Customer loyalty reward program, CRM analysis with big data collection</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600" u="none" cap="none" strike="noStrike">
              <a:solidFill>
                <a:schemeClr val="dk1"/>
              </a:solidFill>
              <a:latin typeface="Calibri"/>
              <a:ea typeface="Calibri"/>
              <a:cs typeface="Calibri"/>
              <a:sym typeface="Calibri"/>
            </a:endParaRPr>
          </a:p>
        </p:txBody>
      </p:sp>
      <p:sp>
        <p:nvSpPr>
          <p:cNvPr id="969" name="Google Shape;969;g197f036dd02_0_0"/>
          <p:cNvSpPr txBox="1"/>
          <p:nvPr/>
        </p:nvSpPr>
        <p:spPr>
          <a:xfrm>
            <a:off x="857250" y="6021925"/>
            <a:ext cx="4857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300">
                <a:latin typeface="Calibri"/>
                <a:ea typeface="Calibri"/>
                <a:cs typeface="Calibri"/>
                <a:sym typeface="Calibri"/>
              </a:rPr>
              <a:t>Outcome: Our solution helped Bayer to identify the leakage whereabout and took the necessary actions.</a:t>
            </a:r>
            <a:endParaRPr i="1" sz="13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g17d963a9f11_0_53"/>
          <p:cNvSpPr txBox="1"/>
          <p:nvPr>
            <p:ph type="title"/>
          </p:nvPr>
        </p:nvSpPr>
        <p:spPr>
          <a:xfrm>
            <a:off x="733420" y="132434"/>
            <a:ext cx="10692000" cy="936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Benefits with Access Real solutions</a:t>
            </a:r>
            <a:endParaRPr/>
          </a:p>
        </p:txBody>
      </p:sp>
      <p:pic>
        <p:nvPicPr>
          <p:cNvPr descr="C:\Users\alexc\Desktop\AccessRead_logo.png" id="975" name="Google Shape;975;g17d963a9f11_0_53"/>
          <p:cNvPicPr preferRelativeResize="0"/>
          <p:nvPr/>
        </p:nvPicPr>
        <p:blipFill rotWithShape="1">
          <a:blip r:embed="rId3">
            <a:alphaModFix/>
          </a:blip>
          <a:srcRect b="0" l="0" r="0" t="0"/>
          <a:stretch/>
        </p:blipFill>
        <p:spPr>
          <a:xfrm>
            <a:off x="700088" y="47625"/>
            <a:ext cx="1576387" cy="363538"/>
          </a:xfrm>
          <a:prstGeom prst="rect">
            <a:avLst/>
          </a:prstGeom>
          <a:noFill/>
          <a:ln>
            <a:noFill/>
          </a:ln>
        </p:spPr>
      </p:pic>
      <p:graphicFrame>
        <p:nvGraphicFramePr>
          <p:cNvPr id="976" name="Google Shape;976;g17d963a9f11_0_53"/>
          <p:cNvGraphicFramePr/>
          <p:nvPr/>
        </p:nvGraphicFramePr>
        <p:xfrm>
          <a:off x="1616400" y="943750"/>
          <a:ext cx="3000000" cy="3000000"/>
        </p:xfrm>
        <a:graphic>
          <a:graphicData uri="http://schemas.openxmlformats.org/drawingml/2006/table">
            <a:tbl>
              <a:tblPr>
                <a:noFill/>
                <a:tableStyleId>{DA5F6A24-39AF-45FF-AD43-6F85808D42BF}</a:tableStyleId>
              </a:tblPr>
              <a:tblGrid>
                <a:gridCol w="4479600"/>
                <a:gridCol w="4479600"/>
              </a:tblGrid>
              <a:tr h="462575">
                <a:tc>
                  <a:txBody>
                    <a:bodyPr/>
                    <a:lstStyle/>
                    <a:p>
                      <a:pPr indent="0" lvl="0" marL="0" rtl="0" algn="ctr">
                        <a:spcBef>
                          <a:spcPts val="0"/>
                        </a:spcBef>
                        <a:spcAft>
                          <a:spcPts val="0"/>
                        </a:spcAft>
                        <a:buNone/>
                      </a:pPr>
                      <a:r>
                        <a:rPr b="1" lang="en-US" sz="1700">
                          <a:latin typeface="Calibri"/>
                          <a:ea typeface="Calibri"/>
                          <a:cs typeface="Calibri"/>
                          <a:sym typeface="Calibri"/>
                        </a:rPr>
                        <a:t>Brand Owner</a:t>
                      </a:r>
                      <a:endParaRPr b="1" sz="17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a:txBody>
                    <a:bodyPr/>
                    <a:lstStyle/>
                    <a:p>
                      <a:pPr indent="0" lvl="0" marL="0" rtl="0" algn="ctr">
                        <a:spcBef>
                          <a:spcPts val="0"/>
                        </a:spcBef>
                        <a:spcAft>
                          <a:spcPts val="0"/>
                        </a:spcAft>
                        <a:buNone/>
                      </a:pPr>
                      <a:r>
                        <a:rPr b="1" lang="en-US" sz="1700">
                          <a:latin typeface="Calibri"/>
                          <a:ea typeface="Calibri"/>
                          <a:cs typeface="Calibri"/>
                          <a:sym typeface="Calibri"/>
                        </a:rPr>
                        <a:t>Consumer</a:t>
                      </a:r>
                      <a:endParaRPr b="1" sz="17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r>
              <a:tr h="484675">
                <a:tc rowSpan="3">
                  <a:txBody>
                    <a:bodyPr/>
                    <a:lstStyle/>
                    <a:p>
                      <a:pPr indent="0" lvl="0" marL="0" rtl="0" algn="ctr">
                        <a:spcBef>
                          <a:spcPts val="0"/>
                        </a:spcBef>
                        <a:spcAft>
                          <a:spcPts val="0"/>
                        </a:spcAft>
                        <a:buNone/>
                      </a:pPr>
                      <a:r>
                        <a:rPr lang="en-US" sz="1600">
                          <a:latin typeface="Calibri"/>
                          <a:ea typeface="Calibri"/>
                          <a:cs typeface="Calibri"/>
                          <a:sym typeface="Calibri"/>
                        </a:rPr>
                        <a:t>Brand Reputation Protected</a:t>
                      </a:r>
                      <a:endParaRPr sz="1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spcBef>
                          <a:spcPts val="0"/>
                        </a:spcBef>
                        <a:spcAft>
                          <a:spcPts val="0"/>
                        </a:spcAft>
                        <a:buNone/>
                      </a:pPr>
                      <a:r>
                        <a:rPr lang="en-US" sz="1600">
                          <a:latin typeface="Calibri"/>
                          <a:ea typeface="Calibri"/>
                          <a:cs typeface="Calibri"/>
                          <a:sym typeface="Calibri"/>
                        </a:rPr>
                        <a:t>Production Authentication Protected </a:t>
                      </a:r>
                      <a:endParaRPr sz="1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spcBef>
                          <a:spcPts val="0"/>
                        </a:spcBef>
                        <a:spcAft>
                          <a:spcPts val="0"/>
                        </a:spcAft>
                        <a:buNone/>
                      </a:pPr>
                      <a:r>
                        <a:rPr lang="en-US" sz="1600">
                          <a:latin typeface="Calibri"/>
                          <a:ea typeface="Calibri"/>
                          <a:cs typeface="Calibri"/>
                          <a:sym typeface="Calibri"/>
                        </a:rPr>
                        <a:t>Product info digitalised </a:t>
                      </a:r>
                      <a:endParaRPr sz="1600">
                        <a:latin typeface="Calibri"/>
                        <a:ea typeface="Calibri"/>
                        <a:cs typeface="Calibri"/>
                        <a:sym typeface="Calibri"/>
                      </a:endParaRPr>
                    </a:p>
                  </a:txBody>
                  <a:tcPr marT="91425" marB="91425" marR="91425" marL="91425" anchor="ctr">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a:txBody>
                    <a:bodyPr/>
                    <a:lstStyle/>
                    <a:p>
                      <a:pPr indent="0" lvl="0" marL="0" rtl="0" algn="ctr">
                        <a:spcBef>
                          <a:spcPts val="0"/>
                        </a:spcBef>
                        <a:spcAft>
                          <a:spcPts val="0"/>
                        </a:spcAft>
                        <a:buNone/>
                      </a:pPr>
                      <a:r>
                        <a:rPr lang="en-US" sz="1600">
                          <a:latin typeface="Calibri"/>
                          <a:ea typeface="Calibri"/>
                          <a:cs typeface="Calibri"/>
                          <a:sym typeface="Calibri"/>
                        </a:rPr>
                        <a:t>Brand Assurance</a:t>
                      </a:r>
                      <a:endParaRPr sz="16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r>
              <a:tr h="456875">
                <a:tc vMerge="1"/>
                <a:tc>
                  <a:txBody>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Quality Assurance</a:t>
                      </a:r>
                      <a:endParaRPr sz="16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r>
              <a:tr h="526000">
                <a:tc vMerge="1"/>
                <a:tc>
                  <a:txBody>
                    <a:bodyPr/>
                    <a:lstStyle/>
                    <a:p>
                      <a:pPr indent="0" lvl="0" marL="0" rtl="0" algn="ctr">
                        <a:spcBef>
                          <a:spcPts val="0"/>
                        </a:spcBef>
                        <a:spcAft>
                          <a:spcPts val="0"/>
                        </a:spcAft>
                        <a:buNone/>
                      </a:pPr>
                      <a:r>
                        <a:rPr lang="en-US" sz="1600">
                          <a:latin typeface="Calibri"/>
                          <a:ea typeface="Calibri"/>
                          <a:cs typeface="Calibri"/>
                          <a:sym typeface="Calibri"/>
                        </a:rPr>
                        <a:t>Retention willingness</a:t>
                      </a:r>
                      <a:endParaRPr sz="16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r>
              <a:tr h="934550">
                <a:tc gridSpan="2">
                  <a:txBody>
                    <a:bodyPr/>
                    <a:lstStyle/>
                    <a:p>
                      <a:pPr indent="0" lvl="0" marL="0" rtl="0" algn="ctr">
                        <a:spcBef>
                          <a:spcPts val="0"/>
                        </a:spcBef>
                        <a:spcAft>
                          <a:spcPts val="0"/>
                        </a:spcAft>
                        <a:buClr>
                          <a:schemeClr val="dk1"/>
                        </a:buClr>
                        <a:buSzPts val="1100"/>
                        <a:buFont typeface="Arial"/>
                        <a:buNone/>
                      </a:pPr>
                      <a:r>
                        <a:rPr b="1" lang="en-US" sz="1600">
                          <a:solidFill>
                            <a:srgbClr val="00B050"/>
                          </a:solidFill>
                          <a:latin typeface="Calibri"/>
                          <a:ea typeface="Calibri"/>
                          <a:cs typeface="Calibri"/>
                          <a:sym typeface="Calibri"/>
                        </a:rPr>
                        <a:t>Direct engagement (Interaction)</a:t>
                      </a:r>
                      <a:endParaRPr b="1" sz="1600">
                        <a:solidFill>
                          <a:srgbClr val="00B05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facilitate additional interaction - Loyalty &amp; reward programs, membership registration, survey, etc.</a:t>
                      </a:r>
                      <a:endParaRPr b="1" sz="1600">
                        <a:solidFill>
                          <a:srgbClr val="00B050"/>
                        </a:solidFill>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hMerge="1"/>
              </a:tr>
              <a:tr h="704100">
                <a:tc gridSpan="2">
                  <a:txBody>
                    <a:bodyPr/>
                    <a:lstStyle/>
                    <a:p>
                      <a:pPr indent="0" lvl="0" marL="0" rtl="0" algn="ctr">
                        <a:spcBef>
                          <a:spcPts val="0"/>
                        </a:spcBef>
                        <a:spcAft>
                          <a:spcPts val="0"/>
                        </a:spcAft>
                        <a:buClr>
                          <a:schemeClr val="dk1"/>
                        </a:buClr>
                        <a:buSzPts val="1100"/>
                        <a:buFont typeface="Arial"/>
                        <a:buNone/>
                      </a:pPr>
                      <a:r>
                        <a:rPr b="1" lang="en-US" sz="1600">
                          <a:solidFill>
                            <a:srgbClr val="00B050"/>
                          </a:solidFill>
                          <a:latin typeface="Calibri"/>
                          <a:ea typeface="Calibri"/>
                          <a:cs typeface="Calibri"/>
                          <a:sym typeface="Calibri"/>
                        </a:rPr>
                        <a:t>User-friendly on code scanning</a:t>
                      </a:r>
                      <a:endParaRPr b="1" sz="1600">
                        <a:solidFill>
                          <a:srgbClr val="00B050"/>
                        </a:solidFill>
                        <a:latin typeface="Calibri"/>
                        <a:ea typeface="Calibri"/>
                        <a:cs typeface="Calibri"/>
                        <a:sym typeface="Calibri"/>
                      </a:endParaRPr>
                    </a:p>
                    <a:p>
                      <a:pPr indent="0" lvl="0" marL="0" rtl="0" algn="ctr">
                        <a:spcBef>
                          <a:spcPts val="0"/>
                        </a:spcBef>
                        <a:spcAft>
                          <a:spcPts val="0"/>
                        </a:spcAft>
                        <a:buNone/>
                      </a:pPr>
                      <a:r>
                        <a:rPr b="1" lang="en-US" sz="1600">
                          <a:solidFill>
                            <a:srgbClr val="00B050"/>
                          </a:solidFill>
                          <a:latin typeface="Calibri"/>
                          <a:ea typeface="Calibri"/>
                          <a:cs typeface="Calibri"/>
                          <a:sym typeface="Calibri"/>
                        </a:rPr>
                        <a:t>adopted by mobile, web and wechat scan</a:t>
                      </a:r>
                      <a:endParaRPr b="1" sz="1600">
                        <a:solidFill>
                          <a:srgbClr val="00B050"/>
                        </a:solidFill>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hMerge="1"/>
              </a:tr>
              <a:tr h="701850">
                <a:tc>
                  <a:txBody>
                    <a:bodyPr/>
                    <a:lstStyle/>
                    <a:p>
                      <a:pPr indent="0" lvl="0" marL="0" rtl="0" algn="ctr">
                        <a:spcBef>
                          <a:spcPts val="0"/>
                        </a:spcBef>
                        <a:spcAft>
                          <a:spcPts val="0"/>
                        </a:spcAft>
                        <a:buNone/>
                      </a:pPr>
                      <a:r>
                        <a:rPr lang="en-US" sz="1600">
                          <a:latin typeface="Calibri"/>
                          <a:ea typeface="Calibri"/>
                          <a:cs typeface="Calibri"/>
                          <a:sym typeface="Calibri"/>
                        </a:rPr>
                        <a:t>Go Green, Eco-friendly &amp; Sustainable</a:t>
                      </a:r>
                      <a:endParaRPr sz="1600">
                        <a:latin typeface="Calibri"/>
                        <a:ea typeface="Calibri"/>
                        <a:cs typeface="Calibri"/>
                        <a:sym typeface="Calibri"/>
                      </a:endParaRPr>
                    </a:p>
                    <a:p>
                      <a:pPr indent="-330200" lvl="0" marL="457200" rtl="0" algn="ctr">
                        <a:spcBef>
                          <a:spcPts val="0"/>
                        </a:spcBef>
                        <a:spcAft>
                          <a:spcPts val="0"/>
                        </a:spcAft>
                        <a:buClr>
                          <a:srgbClr val="00B050"/>
                        </a:buClr>
                        <a:buSzPts val="1600"/>
                        <a:buFont typeface="Calibri"/>
                        <a:buChar char="-"/>
                      </a:pPr>
                      <a:r>
                        <a:rPr b="1" lang="en-US" sz="1600">
                          <a:solidFill>
                            <a:srgbClr val="00B050"/>
                          </a:solidFill>
                          <a:latin typeface="Calibri"/>
                          <a:ea typeface="Calibri"/>
                          <a:cs typeface="Calibri"/>
                          <a:sym typeface="Calibri"/>
                        </a:rPr>
                        <a:t>less printer &amp; material constraint</a:t>
                      </a:r>
                      <a:endParaRPr b="1" sz="1600">
                        <a:solidFill>
                          <a:srgbClr val="00B050"/>
                        </a:solidFill>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a:txBody>
                    <a:bodyPr/>
                    <a:lstStyle/>
                    <a:p>
                      <a:pPr indent="0" lvl="0" marL="0" rtl="0" algn="ctr">
                        <a:spcBef>
                          <a:spcPts val="0"/>
                        </a:spcBef>
                        <a:spcAft>
                          <a:spcPts val="0"/>
                        </a:spcAft>
                        <a:buNone/>
                      </a:pPr>
                      <a:r>
                        <a:rPr lang="en-US" sz="1600">
                          <a:latin typeface="Calibri"/>
                          <a:ea typeface="Calibri"/>
                          <a:cs typeface="Calibri"/>
                          <a:sym typeface="Calibri"/>
                        </a:rPr>
                        <a:t>Uplift Satisfaction with green strategy</a:t>
                      </a:r>
                      <a:endParaRPr sz="1600">
                        <a:latin typeface="Calibri"/>
                        <a:ea typeface="Calibri"/>
                        <a:cs typeface="Calibri"/>
                        <a:sym typeface="Calibri"/>
                      </a:endParaRPr>
                    </a:p>
                  </a:txBody>
                  <a:tcPr marT="91425" marB="91425" marR="91425" marL="91425" anchor="ctr">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r>
              <a:tr h="446625">
                <a:tc>
                  <a:txBody>
                    <a:bodyPr/>
                    <a:lstStyle/>
                    <a:p>
                      <a:pPr indent="0" lvl="0" marL="457200" rtl="0" algn="ctr">
                        <a:spcBef>
                          <a:spcPts val="0"/>
                        </a:spcBef>
                        <a:spcAft>
                          <a:spcPts val="0"/>
                        </a:spcAft>
                        <a:buNone/>
                      </a:pPr>
                      <a:r>
                        <a:rPr b="1" lang="en-US" sz="1600">
                          <a:solidFill>
                            <a:srgbClr val="00B050"/>
                          </a:solidFill>
                          <a:latin typeface="Calibri"/>
                          <a:ea typeface="Calibri"/>
                          <a:cs typeface="Calibri"/>
                          <a:sym typeface="Calibri"/>
                        </a:rPr>
                        <a:t>Cost Effective</a:t>
                      </a:r>
                      <a:endParaRPr b="1" sz="1600">
                        <a:solidFill>
                          <a:srgbClr val="00B050"/>
                        </a:solidFill>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a:txBody>
                    <a:bodyPr/>
                    <a:lstStyle/>
                    <a:p>
                      <a:pPr indent="0" lvl="0" marL="0" rtl="0" algn="ctr">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alpha val="0"/>
                        </a:srgbClr>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alpha val="0"/>
                        </a:srgbClr>
                      </a:solidFill>
                      <a:prstDash val="dashDot"/>
                      <a:round/>
                      <a:headEnd len="sm" w="sm" type="none"/>
                      <a:tailEnd len="sm" w="sm" type="none"/>
                    </a:lnB>
                  </a:tcPr>
                </a:tc>
              </a:tr>
              <a:tr h="957075">
                <a:tc>
                  <a:txBody>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Big Data Collection</a:t>
                      </a:r>
                      <a:endParaRPr sz="1600">
                        <a:solidFill>
                          <a:schemeClr val="dk1"/>
                        </a:solidFill>
                        <a:latin typeface="Calibri"/>
                        <a:ea typeface="Calibri"/>
                        <a:cs typeface="Calibri"/>
                        <a:sym typeface="Calibri"/>
                      </a:endParaRPr>
                    </a:p>
                    <a:p>
                      <a:pPr indent="-330200" lvl="0" marL="457200" rtl="0" algn="ctr">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Scan activities, market trend with consumer buying behaviors</a:t>
                      </a:r>
                      <a:endParaRPr sz="16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solidFill>
                      <a:prstDash val="dashDot"/>
                      <a:round/>
                      <a:headEnd len="sm" w="sm" type="none"/>
                      <a:tailEnd len="sm" w="sm" type="none"/>
                    </a:lnR>
                    <a:lnT cap="flat" cmpd="sng" w="9525">
                      <a:solidFill>
                        <a:srgbClr val="AC0000"/>
                      </a:solidFill>
                      <a:prstDash val="dashDot"/>
                      <a:round/>
                      <a:headEnd len="sm" w="sm" type="none"/>
                      <a:tailEnd len="sm" w="sm" type="none"/>
                    </a:lnT>
                    <a:lnB cap="flat" cmpd="sng" w="9525">
                      <a:solidFill>
                        <a:srgbClr val="AC0000"/>
                      </a:solidFill>
                      <a:prstDash val="dashDot"/>
                      <a:round/>
                      <a:headEnd len="sm" w="sm" type="none"/>
                      <a:tailEnd len="sm" w="sm" type="none"/>
                    </a:lnB>
                  </a:tcPr>
                </a:tc>
                <a:tc>
                  <a:txBody>
                    <a:bodyPr/>
                    <a:lstStyle/>
                    <a:p>
                      <a:pPr indent="0" lvl="0" marL="0" rtl="0" algn="ctr">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rgbClr val="AC0000"/>
                      </a:solidFill>
                      <a:prstDash val="dashDot"/>
                      <a:round/>
                      <a:headEnd len="sm" w="sm" type="none"/>
                      <a:tailEnd len="sm" w="sm" type="none"/>
                    </a:lnL>
                    <a:lnR cap="flat" cmpd="sng" w="9525">
                      <a:solidFill>
                        <a:srgbClr val="AC0000">
                          <a:alpha val="0"/>
                        </a:srgbClr>
                      </a:solidFill>
                      <a:prstDash val="dashDot"/>
                      <a:round/>
                      <a:headEnd len="sm" w="sm" type="none"/>
                      <a:tailEnd len="sm" w="sm" type="none"/>
                    </a:lnR>
                    <a:lnT cap="flat" cmpd="sng" w="9525">
                      <a:solidFill>
                        <a:srgbClr val="AC0000">
                          <a:alpha val="0"/>
                        </a:srgbClr>
                      </a:solidFill>
                      <a:prstDash val="dashDot"/>
                      <a:round/>
                      <a:headEnd len="sm" w="sm" type="none"/>
                      <a:tailEnd len="sm" w="sm" type="none"/>
                    </a:lnT>
                    <a:lnB cap="flat" cmpd="sng" w="9525">
                      <a:solidFill>
                        <a:srgbClr val="AC0000">
                          <a:alpha val="0"/>
                        </a:srgbClr>
                      </a:solidFill>
                      <a:prstDash val="dashDot"/>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00"/>
          <p:cNvSpPr txBox="1"/>
          <p:nvPr>
            <p:ph type="title"/>
          </p:nvPr>
        </p:nvSpPr>
        <p:spPr>
          <a:xfrm>
            <a:off x="5615269" y="2531597"/>
            <a:ext cx="5809200" cy="21936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lt1"/>
              </a:buClr>
              <a:buSzPts val="3200"/>
              <a:buFont typeface="Calibri"/>
              <a:buNone/>
            </a:pPr>
            <a:r>
              <a:rPr lang="en-US"/>
              <a:t>Questions</a:t>
            </a:r>
            <a:endParaRPr/>
          </a:p>
        </p:txBody>
      </p:sp>
      <p:graphicFrame>
        <p:nvGraphicFramePr>
          <p:cNvPr id="982" name="Google Shape;982;p100"/>
          <p:cNvGraphicFramePr/>
          <p:nvPr/>
        </p:nvGraphicFramePr>
        <p:xfrm>
          <a:off x="4918800" y="4556900"/>
          <a:ext cx="3000000" cy="3000000"/>
        </p:xfrm>
        <a:graphic>
          <a:graphicData uri="http://schemas.openxmlformats.org/drawingml/2006/table">
            <a:tbl>
              <a:tblPr>
                <a:noFill/>
                <a:tableStyleId>{DA5F6A24-39AF-45FF-AD43-6F85808D42BF}</a:tableStyleId>
              </a:tblPr>
              <a:tblGrid>
                <a:gridCol w="1636450"/>
                <a:gridCol w="1720550"/>
                <a:gridCol w="1574725"/>
                <a:gridCol w="1643900"/>
              </a:tblGrid>
              <a:tr h="352800">
                <a:tc gridSpan="4">
                  <a:txBody>
                    <a:bodyPr/>
                    <a:lstStyle/>
                    <a:p>
                      <a:pPr indent="0" lvl="0" marL="0" rtl="0" algn="ctr">
                        <a:spcBef>
                          <a:spcPts val="0"/>
                        </a:spcBef>
                        <a:spcAft>
                          <a:spcPts val="0"/>
                        </a:spcAft>
                        <a:buNone/>
                      </a:pPr>
                      <a:r>
                        <a:rPr b="1" lang="en-US" sz="1300"/>
                        <a:t>CONTACT</a:t>
                      </a:r>
                      <a:endParaRPr b="1"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hMerge="1"/>
                <a:tc hMerge="1"/>
                <a:tc hMerge="1"/>
              </a:tr>
              <a:tr h="352800">
                <a:tc gridSpan="2">
                  <a:txBody>
                    <a:bodyPr/>
                    <a:lstStyle/>
                    <a:p>
                      <a:pPr indent="0" lvl="0" marL="0" rtl="0" algn="ctr">
                        <a:spcBef>
                          <a:spcPts val="0"/>
                        </a:spcBef>
                        <a:spcAft>
                          <a:spcPts val="0"/>
                        </a:spcAft>
                        <a:buNone/>
                      </a:pPr>
                      <a:r>
                        <a:rPr b="1" lang="en-US" sz="1300"/>
                        <a:t>GRACE HUI</a:t>
                      </a:r>
                      <a:endParaRPr b="1"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hMerge="1"/>
                <a:tc gridSpan="2">
                  <a:txBody>
                    <a:bodyPr/>
                    <a:lstStyle/>
                    <a:p>
                      <a:pPr indent="0" lvl="0" marL="0" rtl="0" algn="ctr">
                        <a:spcBef>
                          <a:spcPts val="0"/>
                        </a:spcBef>
                        <a:spcAft>
                          <a:spcPts val="0"/>
                        </a:spcAft>
                        <a:buNone/>
                      </a:pPr>
                      <a:r>
                        <a:rPr b="1" lang="en-US" sz="1300"/>
                        <a:t>JENNY HO</a:t>
                      </a:r>
                      <a:endParaRPr b="1"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hMerge="1"/>
              </a:tr>
              <a:tr h="536275">
                <a:tc>
                  <a:txBody>
                    <a:bodyPr/>
                    <a:lstStyle/>
                    <a:p>
                      <a:pPr indent="0" lvl="0" marL="0" rtl="0" algn="l">
                        <a:spcBef>
                          <a:spcPts val="0"/>
                        </a:spcBef>
                        <a:spcAft>
                          <a:spcPts val="0"/>
                        </a:spcAft>
                        <a:buNone/>
                      </a:pPr>
                      <a:r>
                        <a:rPr lang="en-US" sz="1300"/>
                        <a:t>SENIOR SALES DIRECTOR</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rowSpan="3">
                  <a:txBody>
                    <a:bodyPr/>
                    <a:lstStyle/>
                    <a:p>
                      <a:pPr indent="0" lvl="0" marL="0" rtl="0" algn="l">
                        <a:spcBef>
                          <a:spcPts val="0"/>
                        </a:spcBef>
                        <a:spcAft>
                          <a:spcPts val="0"/>
                        </a:spcAft>
                        <a:buNone/>
                      </a:pPr>
                      <a:r>
                        <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300"/>
                        <a:t>SALES MANAGER</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rowSpan="3">
                  <a:txBody>
                    <a:bodyPr/>
                    <a:lstStyle/>
                    <a:p>
                      <a:pPr indent="0" lvl="0" marL="0" rtl="0" algn="l">
                        <a:spcBef>
                          <a:spcPts val="0"/>
                        </a:spcBef>
                        <a:spcAft>
                          <a:spcPts val="0"/>
                        </a:spcAft>
                        <a:buNone/>
                      </a:pPr>
                      <a:r>
                        <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352800">
                <a:tc>
                  <a:txBody>
                    <a:bodyPr/>
                    <a:lstStyle/>
                    <a:p>
                      <a:pPr indent="0" lvl="0" marL="0" rtl="0" algn="l">
                        <a:spcBef>
                          <a:spcPts val="0"/>
                        </a:spcBef>
                        <a:spcAft>
                          <a:spcPts val="0"/>
                        </a:spcAft>
                        <a:buNone/>
                      </a:pPr>
                      <a:r>
                        <a:rPr lang="en-US" sz="1300"/>
                        <a:t>+852-9108 1836</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vMerge="1"/>
                <a:tc>
                  <a:txBody>
                    <a:bodyPr/>
                    <a:lstStyle/>
                    <a:p>
                      <a:pPr indent="0" lvl="0" marL="0" rtl="0" algn="l">
                        <a:spcBef>
                          <a:spcPts val="0"/>
                        </a:spcBef>
                        <a:spcAft>
                          <a:spcPts val="0"/>
                        </a:spcAft>
                        <a:buNone/>
                      </a:pPr>
                      <a:r>
                        <a:rPr lang="en-US" sz="1300"/>
                        <a:t>+852-9164 9214</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vMerge="1"/>
              </a:tr>
              <a:tr h="536275">
                <a:tc>
                  <a:txBody>
                    <a:bodyPr/>
                    <a:lstStyle/>
                    <a:p>
                      <a:pPr indent="0" lvl="0" marL="0" rtl="0" algn="l">
                        <a:spcBef>
                          <a:spcPts val="0"/>
                        </a:spcBef>
                        <a:spcAft>
                          <a:spcPts val="0"/>
                        </a:spcAft>
                        <a:buNone/>
                      </a:pPr>
                      <a:r>
                        <a:rPr lang="en-US" sz="1300"/>
                        <a:t>grace.hui@i-sprint.com</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vMerge="1"/>
                <a:tc>
                  <a:txBody>
                    <a:bodyPr/>
                    <a:lstStyle/>
                    <a:p>
                      <a:pPr indent="0" lvl="0" marL="0" rtl="0" algn="l">
                        <a:spcBef>
                          <a:spcPts val="0"/>
                        </a:spcBef>
                        <a:spcAft>
                          <a:spcPts val="0"/>
                        </a:spcAft>
                        <a:buNone/>
                      </a:pPr>
                      <a:r>
                        <a:rPr lang="en-US" sz="1300"/>
                        <a:t>jenny.ho@i-sprint.com</a:t>
                      </a:r>
                      <a:endParaRPr sz="1300"/>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vMerge="1"/>
              </a:tr>
            </a:tbl>
          </a:graphicData>
        </a:graphic>
      </p:graphicFrame>
      <p:pic>
        <p:nvPicPr>
          <p:cNvPr id="983" name="Google Shape;983;p100"/>
          <p:cNvPicPr preferRelativeResize="0"/>
          <p:nvPr/>
        </p:nvPicPr>
        <p:blipFill>
          <a:blip r:embed="rId3">
            <a:alphaModFix/>
          </a:blip>
          <a:stretch>
            <a:fillRect/>
          </a:stretch>
        </p:blipFill>
        <p:spPr>
          <a:xfrm>
            <a:off x="6784300" y="5429238"/>
            <a:ext cx="1266825" cy="1276350"/>
          </a:xfrm>
          <a:prstGeom prst="rect">
            <a:avLst/>
          </a:prstGeom>
          <a:noFill/>
          <a:ln>
            <a:noFill/>
          </a:ln>
        </p:spPr>
      </p:pic>
      <p:pic>
        <p:nvPicPr>
          <p:cNvPr id="984" name="Google Shape;984;p100"/>
          <p:cNvPicPr preferRelativeResize="0"/>
          <p:nvPr/>
        </p:nvPicPr>
        <p:blipFill>
          <a:blip r:embed="rId4">
            <a:alphaModFix/>
          </a:blip>
          <a:stretch>
            <a:fillRect/>
          </a:stretch>
        </p:blipFill>
        <p:spPr>
          <a:xfrm>
            <a:off x="10067200" y="5433988"/>
            <a:ext cx="1257300" cy="1266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34"/>
          <p:cNvSpPr/>
          <p:nvPr/>
        </p:nvSpPr>
        <p:spPr>
          <a:xfrm>
            <a:off x="119063" y="77087"/>
            <a:ext cx="11593561" cy="488211"/>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3200"/>
              <a:buFont typeface="Arial"/>
              <a:buNone/>
            </a:pPr>
            <a:r>
              <a:rPr b="1" i="0" lang="en-US" sz="3200" u="none" cap="none" strike="noStrike">
                <a:solidFill>
                  <a:srgbClr val="C00000"/>
                </a:solidFill>
                <a:latin typeface="Calibri"/>
                <a:ea typeface="Calibri"/>
                <a:cs typeface="Calibri"/>
                <a:sym typeface="Calibri"/>
              </a:rPr>
              <a:t>　　　　　　　</a:t>
            </a:r>
            <a:endParaRPr b="1" i="0" sz="2000" u="none" cap="none" strike="noStrike">
              <a:solidFill>
                <a:srgbClr val="C00000"/>
              </a:solidFill>
              <a:latin typeface="Calibri"/>
              <a:ea typeface="Calibri"/>
              <a:cs typeface="Calibri"/>
              <a:sym typeface="Calibri"/>
            </a:endParaRPr>
          </a:p>
        </p:txBody>
      </p:sp>
      <p:sp>
        <p:nvSpPr>
          <p:cNvPr id="995" name="Google Shape;995;p34"/>
          <p:cNvSpPr txBox="1"/>
          <p:nvPr/>
        </p:nvSpPr>
        <p:spPr>
          <a:xfrm>
            <a:off x="5735638" y="1115788"/>
            <a:ext cx="6032272" cy="3178217"/>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Non QR-Code based Anti-Counterfeit Technology for combining with other tagging technology such as </a:t>
            </a:r>
            <a:r>
              <a:rPr b="0" i="0" lang="en-US" sz="1800" u="none" cap="none" strike="noStrike">
                <a:solidFill>
                  <a:schemeClr val="dk1"/>
                </a:solidFill>
                <a:latin typeface="Calibri"/>
                <a:ea typeface="Calibri"/>
                <a:cs typeface="Calibri"/>
                <a:sym typeface="Calibri"/>
              </a:rPr>
              <a:t>barcode/datamatrix/QR/etc</a:t>
            </a:r>
            <a:endParaRPr b="0" i="0" sz="1800" u="none" cap="none" strike="noStrike">
              <a:solidFill>
                <a:schemeClr val="dk1"/>
              </a:solidFill>
              <a:latin typeface="Calibri"/>
              <a:ea typeface="Calibri"/>
              <a:cs typeface="Calibri"/>
              <a:sym typeface="Calibri"/>
            </a:endParaRPr>
          </a:p>
          <a:p>
            <a:pPr indent="-228600" lvl="0" marL="342900" marR="0" rtl="0" algn="l">
              <a:lnSpc>
                <a:spcPct val="9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AR Mark can carry information</a:t>
            </a:r>
            <a:endParaRPr b="0" i="0" sz="1400" u="none" cap="none" strike="noStrike">
              <a:solidFill>
                <a:srgbClr val="000000"/>
              </a:solidFill>
              <a:latin typeface="Arial"/>
              <a:ea typeface="Arial"/>
              <a:cs typeface="Arial"/>
              <a:sym typeface="Arial"/>
            </a:endParaRPr>
          </a:p>
          <a:p>
            <a:pPr indent="-228600" lvl="0" marL="342900" marR="0" rtl="0" algn="l">
              <a:lnSpc>
                <a:spcPct val="9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Features and Benefits of AR Marks</a:t>
            </a:r>
            <a:endParaRPr b="0" i="0" sz="1400" u="none" cap="none" strike="noStrike">
              <a:solidFill>
                <a:srgbClr val="000000"/>
              </a:solidFill>
              <a:latin typeface="Arial"/>
              <a:ea typeface="Arial"/>
              <a:cs typeface="Arial"/>
              <a:sym typeface="Arial"/>
            </a:endParaRPr>
          </a:p>
          <a:p>
            <a:pPr indent="-196850" lvl="2" marL="107950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Serialization and anti-counterfeit of barcodes</a:t>
            </a:r>
            <a:endParaRPr b="0" i="0" sz="1400" u="none" cap="none" strike="noStrike">
              <a:solidFill>
                <a:srgbClr val="000000"/>
              </a:solidFill>
              <a:latin typeface="Arial"/>
              <a:ea typeface="Arial"/>
              <a:cs typeface="Arial"/>
              <a:sym typeface="Arial"/>
            </a:endParaRPr>
          </a:p>
          <a:p>
            <a:pPr indent="-196850" lvl="2" marL="107950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Serialization and anti-counterfeit of graphics such as logo</a:t>
            </a:r>
            <a:endParaRPr b="0" i="0" sz="1400" u="none" cap="none" strike="noStrike">
              <a:solidFill>
                <a:srgbClr val="000000"/>
              </a:solidFill>
              <a:latin typeface="Arial"/>
              <a:ea typeface="Arial"/>
              <a:cs typeface="Arial"/>
              <a:sym typeface="Arial"/>
            </a:endParaRPr>
          </a:p>
          <a:p>
            <a:pPr indent="-196850" lvl="2" marL="107950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Anti-counterfeit apply to existing QR Codes.</a:t>
            </a:r>
            <a:endParaRPr b="0" i="0" sz="1400" u="none" cap="none" strike="noStrike">
              <a:solidFill>
                <a:srgbClr val="000000"/>
              </a:solidFill>
              <a:latin typeface="Arial"/>
              <a:ea typeface="Arial"/>
              <a:cs typeface="Arial"/>
              <a:sym typeface="Arial"/>
            </a:endParaRPr>
          </a:p>
        </p:txBody>
      </p:sp>
      <p:sp>
        <p:nvSpPr>
          <p:cNvPr id="996" name="Google Shape;996;p34"/>
          <p:cNvSpPr/>
          <p:nvPr/>
        </p:nvSpPr>
        <p:spPr>
          <a:xfrm>
            <a:off x="2775832" y="989452"/>
            <a:ext cx="18453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AR Mark</a:t>
            </a:r>
            <a:endParaRPr b="0" i="0" sz="1400" u="none" cap="none" strike="noStrike">
              <a:solidFill>
                <a:srgbClr val="000000"/>
              </a:solidFill>
              <a:latin typeface="Arial"/>
              <a:ea typeface="Arial"/>
              <a:cs typeface="Arial"/>
              <a:sym typeface="Arial"/>
            </a:endParaRPr>
          </a:p>
        </p:txBody>
      </p:sp>
      <p:pic>
        <p:nvPicPr>
          <p:cNvPr id="997" name="Google Shape;997;p34"/>
          <p:cNvPicPr preferRelativeResize="0"/>
          <p:nvPr/>
        </p:nvPicPr>
        <p:blipFill rotWithShape="1">
          <a:blip r:embed="rId3">
            <a:alphaModFix/>
          </a:blip>
          <a:srcRect b="0" l="0" r="0" t="0"/>
          <a:stretch/>
        </p:blipFill>
        <p:spPr>
          <a:xfrm>
            <a:off x="3176068" y="1615437"/>
            <a:ext cx="709759" cy="709759"/>
          </a:xfrm>
          <a:prstGeom prst="rect">
            <a:avLst/>
          </a:prstGeom>
          <a:noFill/>
          <a:ln>
            <a:noFill/>
          </a:ln>
        </p:spPr>
      </p:pic>
      <p:sp>
        <p:nvSpPr>
          <p:cNvPr id="998" name="Google Shape;998;p34"/>
          <p:cNvSpPr txBox="1"/>
          <p:nvPr/>
        </p:nvSpPr>
        <p:spPr>
          <a:xfrm>
            <a:off x="971619" y="2221939"/>
            <a:ext cx="5138764" cy="7016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1400"/>
              <a:buFont typeface="Arial"/>
              <a:buNone/>
            </a:pPr>
            <a:r>
              <a:rPr b="1" i="0" lang="en-US" sz="1400" u="none" cap="none" strike="noStrike">
                <a:solidFill>
                  <a:srgbClr val="C00000"/>
                </a:solidFill>
                <a:latin typeface="Calibri"/>
                <a:ea typeface="Calibri"/>
                <a:cs typeface="Calibri"/>
                <a:sym typeface="Calibri"/>
              </a:rPr>
              <a:t>Standalone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1400"/>
              <a:buFont typeface="Arial"/>
              <a:buNone/>
            </a:pPr>
            <a:r>
              <a:rPr b="1" i="0" lang="en-US" sz="1400" u="none" cap="none" strike="noStrike">
                <a:solidFill>
                  <a:srgbClr val="C00000"/>
                </a:solidFill>
                <a:latin typeface="Calibri"/>
                <a:ea typeface="Calibri"/>
                <a:cs typeface="Calibri"/>
                <a:sym typeface="Calibri"/>
              </a:rPr>
              <a:t>Anti-Counterfeit mark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1400"/>
              <a:buFont typeface="Arial"/>
              <a:buNone/>
            </a:pPr>
            <a:r>
              <a:rPr b="1" i="0" lang="en-US" sz="1400" u="none" cap="none" strike="noStrike">
                <a:solidFill>
                  <a:srgbClr val="C00000"/>
                </a:solidFill>
                <a:latin typeface="Calibri"/>
                <a:ea typeface="Calibri"/>
                <a:cs typeface="Calibri"/>
                <a:sym typeface="Calibri"/>
              </a:rPr>
              <a:t>(6mm x 6mm)</a:t>
            </a:r>
            <a:endParaRPr b="1" i="0" sz="1400" u="none" cap="none" strike="noStrike">
              <a:solidFill>
                <a:srgbClr val="C00000"/>
              </a:solidFill>
              <a:latin typeface="Calibri"/>
              <a:ea typeface="Calibri"/>
              <a:cs typeface="Calibri"/>
              <a:sym typeface="Calibri"/>
            </a:endParaRPr>
          </a:p>
        </p:txBody>
      </p:sp>
      <p:pic>
        <p:nvPicPr>
          <p:cNvPr id="999" name="Google Shape;999;p34"/>
          <p:cNvPicPr preferRelativeResize="0"/>
          <p:nvPr/>
        </p:nvPicPr>
        <p:blipFill rotWithShape="1">
          <a:blip r:embed="rId4">
            <a:alphaModFix/>
          </a:blip>
          <a:srcRect b="0" l="0" r="0" t="0"/>
          <a:stretch/>
        </p:blipFill>
        <p:spPr>
          <a:xfrm>
            <a:off x="2336657" y="3033689"/>
            <a:ext cx="2467934" cy="280447"/>
          </a:xfrm>
          <a:prstGeom prst="rect">
            <a:avLst/>
          </a:prstGeom>
          <a:noFill/>
          <a:ln>
            <a:noFill/>
          </a:ln>
        </p:spPr>
      </p:pic>
      <p:sp>
        <p:nvSpPr>
          <p:cNvPr id="1000" name="Google Shape;1000;p34"/>
          <p:cNvSpPr txBox="1"/>
          <p:nvPr/>
        </p:nvSpPr>
        <p:spPr>
          <a:xfrm>
            <a:off x="1906656" y="3314136"/>
            <a:ext cx="3327936" cy="63981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1400"/>
              <a:buFont typeface="Arial"/>
              <a:buNone/>
            </a:pPr>
            <a:r>
              <a:rPr b="1" i="0" lang="en-US" sz="1400" u="none" cap="none" strike="noStrike">
                <a:solidFill>
                  <a:srgbClr val="C00000"/>
                </a:solidFill>
                <a:latin typeface="Calibri"/>
                <a:ea typeface="Calibri"/>
                <a:cs typeface="Calibri"/>
                <a:sym typeface="Calibri"/>
              </a:rPr>
              <a:t>Standalone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1400"/>
              <a:buFont typeface="Arial"/>
              <a:buNone/>
            </a:pPr>
            <a:r>
              <a:rPr b="1" i="0" lang="en-US" sz="1400" u="none" cap="none" strike="noStrike">
                <a:solidFill>
                  <a:srgbClr val="C00000"/>
                </a:solidFill>
                <a:latin typeface="Calibri"/>
                <a:ea typeface="Calibri"/>
                <a:cs typeface="Calibri"/>
                <a:sym typeface="Calibri"/>
              </a:rPr>
              <a:t>Anti-Counterfeit strip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1400"/>
              <a:buFont typeface="Arial"/>
              <a:buNone/>
            </a:pPr>
            <a:r>
              <a:rPr b="1" i="0" lang="en-US" sz="1400" u="none" cap="none" strike="noStrike">
                <a:solidFill>
                  <a:srgbClr val="C00000"/>
                </a:solidFill>
                <a:latin typeface="Calibri"/>
                <a:ea typeface="Calibri"/>
                <a:cs typeface="Calibri"/>
                <a:sym typeface="Calibri"/>
              </a:rPr>
              <a:t>(2mm x 16mm)</a:t>
            </a:r>
            <a:endParaRPr b="1" i="0" sz="1400" u="none" cap="none" strike="noStrike">
              <a:solidFill>
                <a:srgbClr val="C00000"/>
              </a:solidFill>
              <a:latin typeface="Calibri"/>
              <a:ea typeface="Calibri"/>
              <a:cs typeface="Calibri"/>
              <a:sym typeface="Calibri"/>
            </a:endParaRPr>
          </a:p>
        </p:txBody>
      </p:sp>
      <p:grpSp>
        <p:nvGrpSpPr>
          <p:cNvPr id="1001" name="Google Shape;1001;p34"/>
          <p:cNvGrpSpPr/>
          <p:nvPr/>
        </p:nvGrpSpPr>
        <p:grpSpPr>
          <a:xfrm>
            <a:off x="2338153" y="4658200"/>
            <a:ext cx="1973474" cy="1886256"/>
            <a:chOff x="2112454" y="4810378"/>
            <a:chExt cx="1973474" cy="1886256"/>
          </a:xfrm>
        </p:grpSpPr>
        <p:grpSp>
          <p:nvGrpSpPr>
            <p:cNvPr id="1002" name="Google Shape;1002;p34"/>
            <p:cNvGrpSpPr/>
            <p:nvPr/>
          </p:nvGrpSpPr>
          <p:grpSpPr>
            <a:xfrm>
              <a:off x="2608734" y="4810378"/>
              <a:ext cx="1000163" cy="960929"/>
              <a:chOff x="1223631" y="3700125"/>
              <a:chExt cx="1846928" cy="1801881"/>
            </a:xfrm>
          </p:grpSpPr>
          <p:pic>
            <p:nvPicPr>
              <p:cNvPr id="1003" name="Google Shape;1003;p34"/>
              <p:cNvPicPr preferRelativeResize="0"/>
              <p:nvPr/>
            </p:nvPicPr>
            <p:blipFill rotWithShape="1">
              <a:blip r:embed="rId5">
                <a:alphaModFix/>
              </a:blip>
              <a:srcRect b="0" l="0" r="0" t="0"/>
              <a:stretch/>
            </p:blipFill>
            <p:spPr>
              <a:xfrm>
                <a:off x="1223631" y="3700125"/>
                <a:ext cx="1846928" cy="1801881"/>
              </a:xfrm>
              <a:prstGeom prst="rect">
                <a:avLst/>
              </a:prstGeom>
              <a:noFill/>
              <a:ln>
                <a:noFill/>
              </a:ln>
            </p:spPr>
          </p:pic>
          <p:pic>
            <p:nvPicPr>
              <p:cNvPr id="1004" name="Google Shape;1004;p34"/>
              <p:cNvPicPr preferRelativeResize="0"/>
              <p:nvPr/>
            </p:nvPicPr>
            <p:blipFill rotWithShape="1">
              <a:blip r:embed="rId6">
                <a:alphaModFix/>
              </a:blip>
              <a:srcRect b="0" l="0" r="0" t="0"/>
              <a:stretch/>
            </p:blipFill>
            <p:spPr>
              <a:xfrm rot="5400000">
                <a:off x="1932211" y="4357355"/>
                <a:ext cx="429768" cy="487420"/>
              </a:xfrm>
              <a:prstGeom prst="rect">
                <a:avLst/>
              </a:prstGeom>
              <a:noFill/>
              <a:ln>
                <a:noFill/>
              </a:ln>
            </p:spPr>
          </p:pic>
        </p:grpSp>
        <p:sp>
          <p:nvSpPr>
            <p:cNvPr id="1005" name="Google Shape;1005;p34"/>
            <p:cNvSpPr txBox="1"/>
            <p:nvPr/>
          </p:nvSpPr>
          <p:spPr>
            <a:xfrm>
              <a:off x="2112454" y="5782234"/>
              <a:ext cx="1973474"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Convert any QR Code into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anti-counterfeit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labels with serial number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(e.g. Any QR Code)</a:t>
              </a:r>
              <a:endParaRPr b="1" i="0" sz="1400" u="none" cap="none" strike="noStrike">
                <a:solidFill>
                  <a:schemeClr val="dk1"/>
                </a:solidFill>
                <a:latin typeface="Calibri"/>
                <a:ea typeface="Calibri"/>
                <a:cs typeface="Calibri"/>
                <a:sym typeface="Calibri"/>
              </a:endParaRPr>
            </a:p>
          </p:txBody>
        </p:sp>
      </p:grpSp>
      <p:grpSp>
        <p:nvGrpSpPr>
          <p:cNvPr id="1006" name="Google Shape;1006;p34"/>
          <p:cNvGrpSpPr/>
          <p:nvPr/>
        </p:nvGrpSpPr>
        <p:grpSpPr>
          <a:xfrm>
            <a:off x="4583642" y="4591632"/>
            <a:ext cx="2175921" cy="1952828"/>
            <a:chOff x="5202278" y="4722181"/>
            <a:chExt cx="2175921" cy="1952828"/>
          </a:xfrm>
        </p:grpSpPr>
        <p:pic>
          <p:nvPicPr>
            <p:cNvPr id="1007" name="Google Shape;1007;p34"/>
            <p:cNvPicPr preferRelativeResize="0"/>
            <p:nvPr/>
          </p:nvPicPr>
          <p:blipFill rotWithShape="1">
            <a:blip r:embed="rId7">
              <a:alphaModFix/>
            </a:blip>
            <a:srcRect b="0" l="0" r="0" t="0"/>
            <a:stretch/>
          </p:blipFill>
          <p:spPr>
            <a:xfrm rot="5400000">
              <a:off x="5755173" y="4535413"/>
              <a:ext cx="1070132" cy="1443669"/>
            </a:xfrm>
            <a:prstGeom prst="rect">
              <a:avLst/>
            </a:prstGeom>
            <a:noFill/>
            <a:ln>
              <a:noFill/>
            </a:ln>
          </p:spPr>
        </p:pic>
        <p:sp>
          <p:nvSpPr>
            <p:cNvPr id="1008" name="Google Shape;1008;p34"/>
            <p:cNvSpPr txBox="1"/>
            <p:nvPr/>
          </p:nvSpPr>
          <p:spPr>
            <a:xfrm>
              <a:off x="5202278" y="5760609"/>
              <a:ext cx="2175921"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Adds serial number 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anti-counterfeit capability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to barcode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(e.g. GS1 UPC Code)</a:t>
              </a:r>
              <a:endParaRPr b="1" i="0" sz="1400" u="none" cap="none" strike="noStrike">
                <a:solidFill>
                  <a:schemeClr val="dk1"/>
                </a:solidFill>
                <a:latin typeface="Calibri"/>
                <a:ea typeface="Calibri"/>
                <a:cs typeface="Calibri"/>
                <a:sym typeface="Calibri"/>
              </a:endParaRPr>
            </a:p>
          </p:txBody>
        </p:sp>
      </p:grpSp>
      <p:grpSp>
        <p:nvGrpSpPr>
          <p:cNvPr id="1009" name="Google Shape;1009;p34"/>
          <p:cNvGrpSpPr/>
          <p:nvPr/>
        </p:nvGrpSpPr>
        <p:grpSpPr>
          <a:xfrm>
            <a:off x="9793286" y="4512695"/>
            <a:ext cx="1812925" cy="2070345"/>
            <a:chOff x="8878470" y="4587702"/>
            <a:chExt cx="1812925" cy="2070346"/>
          </a:xfrm>
        </p:grpSpPr>
        <p:pic>
          <p:nvPicPr>
            <p:cNvPr id="1010" name="Google Shape;1010;p34"/>
            <p:cNvPicPr preferRelativeResize="0"/>
            <p:nvPr/>
          </p:nvPicPr>
          <p:blipFill rotWithShape="1">
            <a:blip r:embed="rId8">
              <a:alphaModFix/>
            </a:blip>
            <a:srcRect b="0" l="0" r="0" t="0"/>
            <a:stretch/>
          </p:blipFill>
          <p:spPr>
            <a:xfrm rot="5400000">
              <a:off x="9206961" y="4352320"/>
              <a:ext cx="1155945" cy="1626708"/>
            </a:xfrm>
            <a:prstGeom prst="rect">
              <a:avLst/>
            </a:prstGeom>
            <a:noFill/>
            <a:ln>
              <a:noFill/>
            </a:ln>
          </p:spPr>
        </p:pic>
        <p:sp>
          <p:nvSpPr>
            <p:cNvPr id="1011" name="Google Shape;1011;p34"/>
            <p:cNvSpPr txBox="1"/>
            <p:nvPr/>
          </p:nvSpPr>
          <p:spPr>
            <a:xfrm>
              <a:off x="8878470" y="5743647"/>
              <a:ext cx="1812925"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Combine 6 AR Mark Strips </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into a box to protect graphics </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within the box area.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(e.g.. Company logo, etc)</a:t>
              </a:r>
              <a:endParaRPr b="1" i="0" sz="1400" u="none" cap="none" strike="noStrike">
                <a:solidFill>
                  <a:schemeClr val="dk1"/>
                </a:solidFill>
                <a:latin typeface="Calibri"/>
                <a:ea typeface="Calibri"/>
                <a:cs typeface="Calibri"/>
                <a:sym typeface="Calibri"/>
              </a:endParaRPr>
            </a:p>
          </p:txBody>
        </p:sp>
      </p:grpSp>
      <p:sp>
        <p:nvSpPr>
          <p:cNvPr id="1012" name="Google Shape;1012;p34"/>
          <p:cNvSpPr txBox="1"/>
          <p:nvPr/>
        </p:nvSpPr>
        <p:spPr>
          <a:xfrm>
            <a:off x="6915653" y="5630056"/>
            <a:ext cx="1973474"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Adds serial number and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anti-counterfeit features</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to DataMatrix Code</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(e.g. Pharmaceutical Products)</a:t>
            </a:r>
            <a:endParaRPr b="1" i="0" sz="1400" u="none" cap="none" strike="noStrike">
              <a:solidFill>
                <a:schemeClr val="dk1"/>
              </a:solidFill>
              <a:latin typeface="Calibri"/>
              <a:ea typeface="Calibri"/>
              <a:cs typeface="Calibri"/>
              <a:sym typeface="Calibri"/>
            </a:endParaRPr>
          </a:p>
        </p:txBody>
      </p:sp>
      <p:pic>
        <p:nvPicPr>
          <p:cNvPr id="1013" name="Google Shape;1013;p34"/>
          <p:cNvPicPr preferRelativeResize="0"/>
          <p:nvPr/>
        </p:nvPicPr>
        <p:blipFill rotWithShape="1">
          <a:blip r:embed="rId9">
            <a:alphaModFix/>
          </a:blip>
          <a:srcRect b="0" l="0" r="0" t="0"/>
          <a:stretch/>
        </p:blipFill>
        <p:spPr>
          <a:xfrm>
            <a:off x="7532628" y="4623919"/>
            <a:ext cx="858968" cy="858968"/>
          </a:xfrm>
          <a:prstGeom prst="rect">
            <a:avLst/>
          </a:prstGeom>
          <a:noFill/>
          <a:ln>
            <a:noFill/>
          </a:ln>
        </p:spPr>
      </p:pic>
      <p:pic>
        <p:nvPicPr>
          <p:cNvPr id="1014" name="Google Shape;1014;p34"/>
          <p:cNvPicPr preferRelativeResize="0"/>
          <p:nvPr/>
        </p:nvPicPr>
        <p:blipFill rotWithShape="1">
          <a:blip r:embed="rId4">
            <a:alphaModFix/>
          </a:blip>
          <a:srcRect b="0" l="0" r="0" t="0"/>
          <a:stretch/>
        </p:blipFill>
        <p:spPr>
          <a:xfrm>
            <a:off x="7319368" y="5476991"/>
            <a:ext cx="1285487" cy="146078"/>
          </a:xfrm>
          <a:prstGeom prst="rect">
            <a:avLst/>
          </a:prstGeom>
          <a:noFill/>
          <a:ln>
            <a:noFill/>
          </a:ln>
        </p:spPr>
      </p:pic>
      <p:sp>
        <p:nvSpPr>
          <p:cNvPr id="1015" name="Google Shape;1015;p34"/>
          <p:cNvSpPr/>
          <p:nvPr/>
        </p:nvSpPr>
        <p:spPr>
          <a:xfrm>
            <a:off x="1247775" y="4512695"/>
            <a:ext cx="10664825" cy="2070346"/>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6" name="Google Shape;1016;p34"/>
          <p:cNvSpPr/>
          <p:nvPr/>
        </p:nvSpPr>
        <p:spPr>
          <a:xfrm>
            <a:off x="708150" y="5024068"/>
            <a:ext cx="1385316"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C00000"/>
                </a:solidFill>
                <a:latin typeface="Calibri"/>
                <a:ea typeface="Calibri"/>
                <a:cs typeface="Calibri"/>
                <a:sym typeface="Calibri"/>
              </a:rPr>
              <a:t>Sample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C00000"/>
                </a:solidFill>
                <a:latin typeface="Calibri"/>
                <a:ea typeface="Calibri"/>
                <a:cs typeface="Calibri"/>
                <a:sym typeface="Calibri"/>
              </a:rPr>
              <a:t>Use Cases </a:t>
            </a:r>
            <a:br>
              <a:rPr b="1" i="0" lang="en-US" sz="2000" u="none" cap="none" strike="noStrike">
                <a:solidFill>
                  <a:srgbClr val="C00000"/>
                </a:solidFill>
                <a:latin typeface="Calibri"/>
                <a:ea typeface="Calibri"/>
                <a:cs typeface="Calibri"/>
                <a:sym typeface="Calibri"/>
              </a:rPr>
            </a:br>
            <a:r>
              <a:rPr b="1" i="0" lang="en-US" sz="2000" u="none" cap="none" strike="noStrike">
                <a:solidFill>
                  <a:srgbClr val="C00000"/>
                </a:solidFill>
                <a:latin typeface="Calibri"/>
                <a:ea typeface="Calibri"/>
                <a:cs typeface="Calibri"/>
                <a:sym typeface="Calibri"/>
              </a:rPr>
              <a:t>of AR Mark</a:t>
            </a:r>
            <a:endParaRPr b="0" i="0" sz="1400" u="none" cap="none" strike="noStrike">
              <a:solidFill>
                <a:srgbClr val="000000"/>
              </a:solidFill>
              <a:latin typeface="Arial"/>
              <a:ea typeface="Arial"/>
              <a:cs typeface="Arial"/>
              <a:sym typeface="Arial"/>
            </a:endParaRPr>
          </a:p>
        </p:txBody>
      </p:sp>
      <p:sp>
        <p:nvSpPr>
          <p:cNvPr id="1017" name="Google Shape;1017;p34"/>
          <p:cNvSpPr/>
          <p:nvPr/>
        </p:nvSpPr>
        <p:spPr>
          <a:xfrm>
            <a:off x="688258" y="77087"/>
            <a:ext cx="11024366" cy="991041"/>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3200"/>
              <a:buFont typeface="Arial"/>
              <a:buNone/>
            </a:pPr>
            <a:r>
              <a:rPr b="1" i="0" lang="en-US" sz="3200" u="none" cap="none" strike="noStrike">
                <a:solidFill>
                  <a:srgbClr val="A50021"/>
                </a:solidFill>
                <a:latin typeface="Calibri"/>
                <a:ea typeface="Calibri"/>
                <a:cs typeface="Calibri"/>
                <a:sym typeface="Calibri"/>
              </a:rPr>
              <a:t>Our Innovation and Technology Break Through</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3200"/>
              <a:buFont typeface="Arial"/>
              <a:buNone/>
            </a:pPr>
            <a:r>
              <a:rPr b="1" i="0" lang="en-US" sz="3200" u="none" cap="none" strike="noStrike">
                <a:solidFill>
                  <a:srgbClr val="A50021"/>
                </a:solidFill>
                <a:latin typeface="Calibri"/>
                <a:ea typeface="Calibri"/>
                <a:cs typeface="Calibri"/>
                <a:sym typeface="Calibri"/>
              </a:rPr>
              <a:t>A Unique Bank-Grade Clone-Proof </a:t>
            </a:r>
            <a:r>
              <a:rPr b="1" i="0" lang="en-US" sz="4000" u="none" cap="none" strike="noStrike">
                <a:solidFill>
                  <a:schemeClr val="dk1"/>
                </a:solidFill>
                <a:latin typeface="Calibri"/>
                <a:ea typeface="Calibri"/>
                <a:cs typeface="Calibri"/>
                <a:sym typeface="Calibri"/>
              </a:rPr>
              <a:t>AR Mark</a:t>
            </a:r>
            <a:endParaRPr b="1" i="0" sz="2000" u="none" cap="none" strike="noStrike">
              <a:solidFill>
                <a:srgbClr val="C00000"/>
              </a:solidFill>
              <a:latin typeface="Calibri"/>
              <a:ea typeface="Calibri"/>
              <a:cs typeface="Calibri"/>
              <a:sym typeface="Calibri"/>
            </a:endParaRPr>
          </a:p>
        </p:txBody>
      </p:sp>
      <p:sp>
        <p:nvSpPr>
          <p:cNvPr id="1018" name="Google Shape;1018;p34"/>
          <p:cNvSpPr/>
          <p:nvPr/>
        </p:nvSpPr>
        <p:spPr>
          <a:xfrm>
            <a:off x="3202539" y="5024068"/>
            <a:ext cx="263952" cy="229192"/>
          </a:xfrm>
          <a:prstGeom prst="rect">
            <a:avLst/>
          </a:prstGeom>
          <a:noFill/>
          <a:ln cap="flat" cmpd="sng" w="571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9" name="Google Shape;1019;p34"/>
          <p:cNvSpPr/>
          <p:nvPr/>
        </p:nvSpPr>
        <p:spPr>
          <a:xfrm>
            <a:off x="5057775" y="5313861"/>
            <a:ext cx="1228725" cy="201114"/>
          </a:xfrm>
          <a:prstGeom prst="rect">
            <a:avLst/>
          </a:prstGeom>
          <a:noFill/>
          <a:ln cap="flat" cmpd="sng" w="571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0" name="Google Shape;1020;p34"/>
          <p:cNvSpPr/>
          <p:nvPr/>
        </p:nvSpPr>
        <p:spPr>
          <a:xfrm>
            <a:off x="7270434" y="5446627"/>
            <a:ext cx="1325921" cy="229192"/>
          </a:xfrm>
          <a:prstGeom prst="rect">
            <a:avLst/>
          </a:prstGeom>
          <a:noFill/>
          <a:ln cap="flat" cmpd="sng" w="571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1" name="Google Shape;1021;p34"/>
          <p:cNvSpPr/>
          <p:nvPr/>
        </p:nvSpPr>
        <p:spPr>
          <a:xfrm>
            <a:off x="9886394" y="4667561"/>
            <a:ext cx="1584406" cy="997945"/>
          </a:xfrm>
          <a:prstGeom prst="rect">
            <a:avLst/>
          </a:prstGeom>
          <a:solidFill>
            <a:srgbClr val="FFC000">
              <a:alpha val="30588"/>
            </a:srgbClr>
          </a:solidFill>
          <a:ln cap="flat" cmpd="sng" w="571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2" name="Google Shape;1022;p34"/>
          <p:cNvSpPr/>
          <p:nvPr/>
        </p:nvSpPr>
        <p:spPr>
          <a:xfrm>
            <a:off x="10148552" y="4855335"/>
            <a:ext cx="1133341" cy="591292"/>
          </a:xfrm>
          <a:prstGeom prst="rect">
            <a:avLst/>
          </a:prstGeom>
          <a:solidFill>
            <a:schemeClr val="lt1"/>
          </a:solidFill>
          <a:ln cap="flat" cmpd="sng" w="571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g15b7ce5ddcf_2_8"/>
          <p:cNvSpPr txBox="1"/>
          <p:nvPr>
            <p:ph type="title"/>
          </p:nvPr>
        </p:nvSpPr>
        <p:spPr>
          <a:xfrm>
            <a:off x="2486827" y="1782930"/>
            <a:ext cx="7204200" cy="28803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3200"/>
              <a:buFont typeface="Calibri"/>
              <a:buNone/>
            </a:pPr>
            <a:br>
              <a:rPr lang="en-US"/>
            </a:br>
            <a:r>
              <a:rPr lang="en-US"/>
              <a:t>APPENDIX</a:t>
            </a:r>
            <a:endParaRPr/>
          </a:p>
        </p:txBody>
      </p:sp>
      <p:pic>
        <p:nvPicPr>
          <p:cNvPr descr="C:\Users\alexc\Desktop\AccessRead_logo.png" id="1028" name="Google Shape;1028;g15b7ce5ddcf_2_8"/>
          <p:cNvPicPr preferRelativeResize="0"/>
          <p:nvPr/>
        </p:nvPicPr>
        <p:blipFill rotWithShape="1">
          <a:blip r:embed="rId3">
            <a:alphaModFix/>
          </a:blip>
          <a:srcRect b="0" l="0" r="0" t="0"/>
          <a:stretch/>
        </p:blipFill>
        <p:spPr>
          <a:xfrm>
            <a:off x="5070005" y="2420938"/>
            <a:ext cx="2051989" cy="4721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02"/>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Youtube Videos - Additional Information</a:t>
            </a:r>
            <a:br>
              <a:rPr lang="en-US"/>
            </a:br>
            <a:endParaRPr/>
          </a:p>
        </p:txBody>
      </p:sp>
      <p:pic>
        <p:nvPicPr>
          <p:cNvPr id="1034" name="Google Shape;1034;p102"/>
          <p:cNvPicPr preferRelativeResize="0"/>
          <p:nvPr/>
        </p:nvPicPr>
        <p:blipFill rotWithShape="1">
          <a:blip r:embed="rId3">
            <a:alphaModFix/>
          </a:blip>
          <a:srcRect b="0" l="0" r="0" t="0"/>
          <a:stretch/>
        </p:blipFill>
        <p:spPr>
          <a:xfrm>
            <a:off x="1705007" y="609600"/>
            <a:ext cx="4427506" cy="5993600"/>
          </a:xfrm>
          <a:prstGeom prst="rect">
            <a:avLst/>
          </a:prstGeom>
          <a:noFill/>
          <a:ln>
            <a:noFill/>
          </a:ln>
        </p:spPr>
      </p:pic>
      <p:sp>
        <p:nvSpPr>
          <p:cNvPr id="1035" name="Google Shape;1035;p102"/>
          <p:cNvSpPr/>
          <p:nvPr/>
        </p:nvSpPr>
        <p:spPr>
          <a:xfrm>
            <a:off x="1705007" y="600486"/>
            <a:ext cx="4354048" cy="680627"/>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https://youtu.be/4kSgVX3SQM4</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36" name="Google Shape;1036;p102"/>
          <p:cNvSpPr/>
          <p:nvPr/>
        </p:nvSpPr>
        <p:spPr>
          <a:xfrm>
            <a:off x="1705007" y="1281113"/>
            <a:ext cx="4354048" cy="665162"/>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https://youtu.be/pMuH6lJQVuE</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37" name="Google Shape;1037;p102"/>
          <p:cNvSpPr/>
          <p:nvPr/>
        </p:nvSpPr>
        <p:spPr>
          <a:xfrm>
            <a:off x="1705007" y="1945865"/>
            <a:ext cx="4354048" cy="683036"/>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https://youtu.be/G_KoiVDijH8</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38" name="Google Shape;1038;p102"/>
          <p:cNvSpPr/>
          <p:nvPr/>
        </p:nvSpPr>
        <p:spPr>
          <a:xfrm>
            <a:off x="1705007" y="2628901"/>
            <a:ext cx="4354048" cy="645643"/>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7">
                  <a:extLst>
                    <a:ext uri="{A12FA001-AC4F-418D-AE19-62706E023703}">
                      <ahyp:hlinkClr val="tx"/>
                    </a:ext>
                  </a:extLst>
                </a:hlinkClick>
              </a:rPr>
              <a:t>https://youtu.be/etjgLxXa-1o</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39" name="Google Shape;1039;p102"/>
          <p:cNvSpPr/>
          <p:nvPr/>
        </p:nvSpPr>
        <p:spPr>
          <a:xfrm>
            <a:off x="1705007" y="3283658"/>
            <a:ext cx="4354048" cy="673512"/>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https://youtu.be/J6hFIhAiaqs</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0" name="Google Shape;1040;p102"/>
          <p:cNvSpPr/>
          <p:nvPr/>
        </p:nvSpPr>
        <p:spPr>
          <a:xfrm>
            <a:off x="1706162" y="3952350"/>
            <a:ext cx="4354048" cy="664100"/>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9">
                  <a:extLst>
                    <a:ext uri="{A12FA001-AC4F-418D-AE19-62706E023703}">
                      <ahyp:hlinkClr val="tx"/>
                    </a:ext>
                  </a:extLst>
                </a:hlinkClick>
              </a:rPr>
              <a:t>https://youtu.be/pv1tYvBadME</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1" name="Google Shape;1041;p102"/>
          <p:cNvSpPr/>
          <p:nvPr/>
        </p:nvSpPr>
        <p:spPr>
          <a:xfrm>
            <a:off x="1705007" y="4616450"/>
            <a:ext cx="4354048" cy="664169"/>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0">
                  <a:extLst>
                    <a:ext uri="{A12FA001-AC4F-418D-AE19-62706E023703}">
                      <ahyp:hlinkClr val="tx"/>
                    </a:ext>
                  </a:extLst>
                </a:hlinkClick>
              </a:rPr>
              <a:t>https://youtu.be/wqYCs946V80</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2" name="Google Shape;1042;p102"/>
          <p:cNvSpPr/>
          <p:nvPr/>
        </p:nvSpPr>
        <p:spPr>
          <a:xfrm>
            <a:off x="1705007" y="5275729"/>
            <a:ext cx="4354048" cy="664169"/>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1">
                  <a:extLst>
                    <a:ext uri="{A12FA001-AC4F-418D-AE19-62706E023703}">
                      <ahyp:hlinkClr val="tx"/>
                    </a:ext>
                  </a:extLst>
                </a:hlinkClick>
              </a:rPr>
              <a:t>https://youtu.be/7mRFh9mIk58</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3" name="Google Shape;1043;p102"/>
          <p:cNvSpPr/>
          <p:nvPr/>
        </p:nvSpPr>
        <p:spPr>
          <a:xfrm>
            <a:off x="1705007" y="5939898"/>
            <a:ext cx="4354048" cy="672416"/>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2">
                  <a:extLst>
                    <a:ext uri="{A12FA001-AC4F-418D-AE19-62706E023703}">
                      <ahyp:hlinkClr val="tx"/>
                    </a:ext>
                  </a:extLst>
                </a:hlinkClick>
              </a:rPr>
              <a:t>https://youtu.be/y6fH-Xp8Tsg</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pic>
        <p:nvPicPr>
          <p:cNvPr id="1044" name="Google Shape;1044;p102"/>
          <p:cNvPicPr preferRelativeResize="0"/>
          <p:nvPr/>
        </p:nvPicPr>
        <p:blipFill rotWithShape="1">
          <a:blip r:embed="rId13">
            <a:alphaModFix/>
          </a:blip>
          <a:srcRect b="0" l="0" r="0" t="0"/>
          <a:stretch/>
        </p:blipFill>
        <p:spPr>
          <a:xfrm>
            <a:off x="6286099" y="600486"/>
            <a:ext cx="4388292" cy="6002714"/>
          </a:xfrm>
          <a:prstGeom prst="rect">
            <a:avLst/>
          </a:prstGeom>
          <a:noFill/>
          <a:ln>
            <a:noFill/>
          </a:ln>
        </p:spPr>
      </p:pic>
      <p:sp>
        <p:nvSpPr>
          <p:cNvPr id="1045" name="Google Shape;1045;p102"/>
          <p:cNvSpPr/>
          <p:nvPr/>
        </p:nvSpPr>
        <p:spPr>
          <a:xfrm>
            <a:off x="6286099" y="600608"/>
            <a:ext cx="4298774" cy="680627"/>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4">
                  <a:extLst>
                    <a:ext uri="{A12FA001-AC4F-418D-AE19-62706E023703}">
                      <ahyp:hlinkClr val="tx"/>
                    </a:ext>
                  </a:extLst>
                </a:hlinkClick>
              </a:rPr>
              <a:t>https://youtu.be/MSuf2UOiobg</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6" name="Google Shape;1046;p102"/>
          <p:cNvSpPr/>
          <p:nvPr/>
        </p:nvSpPr>
        <p:spPr>
          <a:xfrm>
            <a:off x="6286099" y="1281235"/>
            <a:ext cx="4298774" cy="665162"/>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5">
                  <a:extLst>
                    <a:ext uri="{A12FA001-AC4F-418D-AE19-62706E023703}">
                      <ahyp:hlinkClr val="tx"/>
                    </a:ext>
                  </a:extLst>
                </a:hlinkClick>
              </a:rPr>
              <a:t>https://youtu.be/6JatzHokFNM</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7" name="Google Shape;1047;p102"/>
          <p:cNvSpPr/>
          <p:nvPr/>
        </p:nvSpPr>
        <p:spPr>
          <a:xfrm>
            <a:off x="6286099" y="1945987"/>
            <a:ext cx="4298774" cy="683036"/>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6">
                  <a:extLst>
                    <a:ext uri="{A12FA001-AC4F-418D-AE19-62706E023703}">
                      <ahyp:hlinkClr val="tx"/>
                    </a:ext>
                  </a:extLst>
                </a:hlinkClick>
              </a:rPr>
              <a:t>https://youtu.be/bgdPo6aP5eg</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8" name="Google Shape;1048;p102"/>
          <p:cNvSpPr/>
          <p:nvPr/>
        </p:nvSpPr>
        <p:spPr>
          <a:xfrm>
            <a:off x="6286099" y="2629023"/>
            <a:ext cx="4298774" cy="645643"/>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7">
                  <a:extLst>
                    <a:ext uri="{A12FA001-AC4F-418D-AE19-62706E023703}">
                      <ahyp:hlinkClr val="tx"/>
                    </a:ext>
                  </a:extLst>
                </a:hlinkClick>
              </a:rPr>
              <a:t>https://youtu.be/DznMK7iMwks</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49" name="Google Shape;1049;p102"/>
          <p:cNvSpPr/>
          <p:nvPr/>
        </p:nvSpPr>
        <p:spPr>
          <a:xfrm>
            <a:off x="6286099" y="3283780"/>
            <a:ext cx="4298774" cy="673512"/>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8">
                  <a:extLst>
                    <a:ext uri="{A12FA001-AC4F-418D-AE19-62706E023703}">
                      <ahyp:hlinkClr val="tx"/>
                    </a:ext>
                  </a:extLst>
                </a:hlinkClick>
              </a:rPr>
              <a:t>https://youtu.be/O8f0ggo6-KE</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50" name="Google Shape;1050;p102"/>
          <p:cNvSpPr/>
          <p:nvPr/>
        </p:nvSpPr>
        <p:spPr>
          <a:xfrm>
            <a:off x="6287254" y="3952472"/>
            <a:ext cx="4298774" cy="664100"/>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19">
                  <a:extLst>
                    <a:ext uri="{A12FA001-AC4F-418D-AE19-62706E023703}">
                      <ahyp:hlinkClr val="tx"/>
                    </a:ext>
                  </a:extLst>
                </a:hlinkClick>
              </a:rPr>
              <a:t>https://youtu.be/zUPM5eKR8u0</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51" name="Google Shape;1051;p102"/>
          <p:cNvSpPr/>
          <p:nvPr/>
        </p:nvSpPr>
        <p:spPr>
          <a:xfrm>
            <a:off x="6286099" y="4616572"/>
            <a:ext cx="4298774" cy="664169"/>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20">
                  <a:extLst>
                    <a:ext uri="{A12FA001-AC4F-418D-AE19-62706E023703}">
                      <ahyp:hlinkClr val="tx"/>
                    </a:ext>
                  </a:extLst>
                </a:hlinkClick>
              </a:rPr>
              <a:t>https://youtu.be/-dk4TlH2_R8</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52" name="Google Shape;1052;p102"/>
          <p:cNvSpPr/>
          <p:nvPr/>
        </p:nvSpPr>
        <p:spPr>
          <a:xfrm>
            <a:off x="6286099" y="5275851"/>
            <a:ext cx="4298774" cy="664169"/>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21">
                  <a:extLst>
                    <a:ext uri="{A12FA001-AC4F-418D-AE19-62706E023703}">
                      <ahyp:hlinkClr val="tx"/>
                    </a:ext>
                  </a:extLst>
                </a:hlinkClick>
              </a:rPr>
              <a:t>https://youtu.be/e32JJiLLr_Q</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
        <p:nvSpPr>
          <p:cNvPr id="1053" name="Google Shape;1053;p102"/>
          <p:cNvSpPr/>
          <p:nvPr/>
        </p:nvSpPr>
        <p:spPr>
          <a:xfrm>
            <a:off x="6286099" y="5940020"/>
            <a:ext cx="4298774" cy="672416"/>
          </a:xfrm>
          <a:prstGeom prst="rect">
            <a:avLst/>
          </a:prstGeom>
          <a:noFill/>
          <a:ln cap="flat" cmpd="sng" w="25400">
            <a:solidFill>
              <a:srgbClr val="395E8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sng" cap="none" strike="noStrike">
                <a:solidFill>
                  <a:schemeClr val="dk1"/>
                </a:solidFill>
                <a:latin typeface="Calibri"/>
                <a:ea typeface="Calibri"/>
                <a:cs typeface="Calibri"/>
                <a:sym typeface="Calibri"/>
                <a:hlinkClick r:id="rId22">
                  <a:extLst>
                    <a:ext uri="{A12FA001-AC4F-418D-AE19-62706E023703}">
                      <ahyp:hlinkClr val="tx"/>
                    </a:ext>
                  </a:extLst>
                </a:hlinkClick>
              </a:rPr>
              <a:t>https://youtu.be/nDL0zt1b7lQ</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5f41782d39_0_0"/>
          <p:cNvSpPr txBox="1"/>
          <p:nvPr>
            <p:ph type="title"/>
          </p:nvPr>
        </p:nvSpPr>
        <p:spPr>
          <a:xfrm>
            <a:off x="2486827" y="1782930"/>
            <a:ext cx="7204200" cy="28803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3200"/>
              <a:buFont typeface="Calibri"/>
              <a:buNone/>
            </a:pPr>
            <a:r>
              <a:rPr lang="en-US"/>
              <a:t>COMPANY INTRODUCTION</a:t>
            </a:r>
            <a:endParaRPr sz="1800" cap="non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5"/>
          <p:cNvGrpSpPr/>
          <p:nvPr/>
        </p:nvGrpSpPr>
        <p:grpSpPr>
          <a:xfrm>
            <a:off x="0" y="-27377"/>
            <a:ext cx="12216681" cy="3451178"/>
            <a:chOff x="-24681" y="-27384"/>
            <a:chExt cx="12216681" cy="3824020"/>
          </a:xfrm>
        </p:grpSpPr>
        <p:pic>
          <p:nvPicPr>
            <p:cNvPr id="303" name="Google Shape;303;p5"/>
            <p:cNvPicPr preferRelativeResize="0"/>
            <p:nvPr/>
          </p:nvPicPr>
          <p:blipFill rotWithShape="1">
            <a:blip r:embed="rId3">
              <a:alphaModFix/>
            </a:blip>
            <a:srcRect b="6717" l="152" r="-151" t="46232"/>
            <a:stretch/>
          </p:blipFill>
          <p:spPr>
            <a:xfrm>
              <a:off x="-8254" y="-27384"/>
              <a:ext cx="12200254" cy="3824020"/>
            </a:xfrm>
            <a:prstGeom prst="rect">
              <a:avLst/>
            </a:prstGeom>
            <a:noFill/>
            <a:ln>
              <a:noFill/>
            </a:ln>
          </p:spPr>
        </p:pic>
        <p:sp>
          <p:nvSpPr>
            <p:cNvPr id="304" name="Google Shape;304;p5"/>
            <p:cNvSpPr/>
            <p:nvPr/>
          </p:nvSpPr>
          <p:spPr>
            <a:xfrm>
              <a:off x="-24681" y="-27384"/>
              <a:ext cx="12205933" cy="3824020"/>
            </a:xfrm>
            <a:prstGeom prst="rect">
              <a:avLst/>
            </a:prstGeom>
            <a:solidFill>
              <a:srgbClr val="AC0000">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5" name="Google Shape;305;p5"/>
          <p:cNvSpPr txBox="1"/>
          <p:nvPr/>
        </p:nvSpPr>
        <p:spPr>
          <a:xfrm>
            <a:off x="395287" y="616347"/>
            <a:ext cx="9742500" cy="9144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Identity, Credential and Access Management Solution </a:t>
            </a:r>
            <a:r>
              <a:rPr b="1" i="0" lang="en-US" sz="1800" u="none" cap="none" strike="noStrike">
                <a:solidFill>
                  <a:schemeClr val="lt1"/>
                </a:solidFill>
                <a:latin typeface="Calibri"/>
                <a:ea typeface="Calibri"/>
                <a:cs typeface="Calibri"/>
                <a:sym typeface="Calibri"/>
              </a:rPr>
              <a:t>- The Force of Identity Plus</a:t>
            </a:r>
            <a:endParaRPr b="1" i="0" sz="1800" u="none" cap="none" strike="noStrike">
              <a:solidFill>
                <a:schemeClr val="lt1"/>
              </a:solidFill>
              <a:latin typeface="Calibri"/>
              <a:ea typeface="Calibri"/>
              <a:cs typeface="Calibri"/>
              <a:sym typeface="Calibri"/>
            </a:endParaRPr>
          </a:p>
        </p:txBody>
      </p:sp>
      <p:sp>
        <p:nvSpPr>
          <p:cNvPr id="306" name="Google Shape;306;p5"/>
          <p:cNvSpPr txBox="1"/>
          <p:nvPr>
            <p:ph idx="4294967295" type="title"/>
          </p:nvPr>
        </p:nvSpPr>
        <p:spPr>
          <a:xfrm>
            <a:off x="319088" y="219075"/>
            <a:ext cx="5329200" cy="769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lt1"/>
              </a:buClr>
              <a:buSzPts val="3600"/>
              <a:buFont typeface="Calibri"/>
              <a:buNone/>
            </a:pPr>
            <a:r>
              <a:rPr lang="en-US" sz="3600">
                <a:solidFill>
                  <a:schemeClr val="lt1"/>
                </a:solidFill>
              </a:rPr>
              <a:t>VISION STATEMENT</a:t>
            </a:r>
            <a:endParaRPr/>
          </a:p>
        </p:txBody>
      </p:sp>
      <p:pic>
        <p:nvPicPr>
          <p:cNvPr id="307" name="Google Shape;307;p5"/>
          <p:cNvPicPr preferRelativeResize="0"/>
          <p:nvPr/>
        </p:nvPicPr>
        <p:blipFill rotWithShape="1">
          <a:blip r:embed="rId4">
            <a:alphaModFix/>
          </a:blip>
          <a:srcRect b="0" l="0" r="0" t="21844"/>
          <a:stretch/>
        </p:blipFill>
        <p:spPr>
          <a:xfrm>
            <a:off x="9366250" y="321026"/>
            <a:ext cx="2743200" cy="714675"/>
          </a:xfrm>
          <a:prstGeom prst="rect">
            <a:avLst/>
          </a:prstGeom>
          <a:noFill/>
          <a:ln>
            <a:noFill/>
          </a:ln>
        </p:spPr>
      </p:pic>
      <p:sp>
        <p:nvSpPr>
          <p:cNvPr id="308" name="Google Shape;308;p5"/>
          <p:cNvSpPr txBox="1"/>
          <p:nvPr>
            <p:ph idx="4294967295" type="body"/>
          </p:nvPr>
        </p:nvSpPr>
        <p:spPr>
          <a:xfrm>
            <a:off x="221400" y="1301575"/>
            <a:ext cx="117492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US" sz="2600">
                <a:solidFill>
                  <a:schemeClr val="lt1"/>
                </a:solidFill>
              </a:rPr>
              <a:t>i-Sprint</a:t>
            </a:r>
            <a:r>
              <a:rPr lang="en-US" sz="2500">
                <a:solidFill>
                  <a:schemeClr val="lt1"/>
                </a:solidFill>
              </a:rPr>
              <a:t>, established in Year 2000, is the subsidiary of  the ASL Group, Hong Kong Listed company (Stock code: 0771) as a world-class Solution Provider by offering the </a:t>
            </a:r>
            <a:r>
              <a:rPr b="1" lang="en-US" sz="2500" u="sng">
                <a:solidFill>
                  <a:schemeClr val="lt1"/>
                </a:solidFill>
              </a:rPr>
              <a:t>Identity, Credential and Access Management Solution</a:t>
            </a:r>
            <a:r>
              <a:rPr b="1" lang="en-US" sz="2500">
                <a:solidFill>
                  <a:schemeClr val="lt1"/>
                </a:solidFill>
              </a:rPr>
              <a:t>, </a:t>
            </a:r>
            <a:r>
              <a:rPr lang="en-US" sz="2500">
                <a:solidFill>
                  <a:schemeClr val="lt1"/>
                </a:solidFill>
              </a:rPr>
              <a:t> enables individuals, organizations and societies to </a:t>
            </a:r>
            <a:r>
              <a:rPr b="1" lang="en-US" sz="2500" u="sng">
                <a:solidFill>
                  <a:schemeClr val="lt1"/>
                </a:solidFill>
              </a:rPr>
              <a:t>build trust and identity assurance</a:t>
            </a:r>
            <a:r>
              <a:rPr lang="en-US" sz="2500">
                <a:solidFill>
                  <a:schemeClr val="lt1"/>
                </a:solidFill>
              </a:rPr>
              <a:t> for powering huge productivity gain through </a:t>
            </a:r>
            <a:r>
              <a:rPr b="1" lang="en-US" sz="2500" u="sng">
                <a:solidFill>
                  <a:schemeClr val="lt1"/>
                </a:solidFill>
              </a:rPr>
              <a:t>digital identity </a:t>
            </a:r>
            <a:r>
              <a:rPr lang="en-US" sz="2500" u="sng">
                <a:solidFill>
                  <a:schemeClr val="lt1"/>
                </a:solidFill>
              </a:rPr>
              <a:t>and</a:t>
            </a:r>
            <a:r>
              <a:rPr b="1" lang="en-US" sz="2500" u="sng">
                <a:solidFill>
                  <a:schemeClr val="lt1"/>
                </a:solidFill>
              </a:rPr>
              <a:t> identity of things</a:t>
            </a:r>
            <a:r>
              <a:rPr b="1" lang="en-US" sz="2500">
                <a:solidFill>
                  <a:schemeClr val="lt1"/>
                </a:solidFill>
              </a:rPr>
              <a:t>.</a:t>
            </a:r>
            <a:endParaRPr sz="2500">
              <a:solidFill>
                <a:schemeClr val="lt1"/>
              </a:solidFill>
            </a:endParaRPr>
          </a:p>
        </p:txBody>
      </p:sp>
      <p:grpSp>
        <p:nvGrpSpPr>
          <p:cNvPr id="309" name="Google Shape;309;p5"/>
          <p:cNvGrpSpPr/>
          <p:nvPr/>
        </p:nvGrpSpPr>
        <p:grpSpPr>
          <a:xfrm>
            <a:off x="838442" y="4584127"/>
            <a:ext cx="2824693" cy="1815798"/>
            <a:chOff x="976942" y="4184277"/>
            <a:chExt cx="2824693" cy="1815798"/>
          </a:xfrm>
        </p:grpSpPr>
        <p:sp>
          <p:nvSpPr>
            <p:cNvPr id="310" name="Google Shape;310;p5"/>
            <p:cNvSpPr txBox="1"/>
            <p:nvPr/>
          </p:nvSpPr>
          <p:spPr>
            <a:xfrm>
              <a:off x="976942" y="4184277"/>
              <a:ext cx="2748300" cy="548700"/>
            </a:xfrm>
            <a:prstGeom prst="rect">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dk1"/>
                </a:buClr>
                <a:buSzPts val="2000"/>
                <a:buFont typeface="Calibri"/>
                <a:buNone/>
              </a:pPr>
              <a:r>
                <a:rPr b="1" i="0" lang="en-US" u="none" cap="none" strike="noStrike">
                  <a:solidFill>
                    <a:schemeClr val="dk1"/>
                  </a:solidFill>
                  <a:latin typeface="Calibri"/>
                  <a:ea typeface="Calibri"/>
                  <a:cs typeface="Calibri"/>
                  <a:sym typeface="Calibri"/>
                </a:rPr>
                <a:t>Sales Regions</a:t>
              </a:r>
              <a:endParaRPr b="0" i="0" u="none" cap="none" strike="noStrike">
                <a:solidFill>
                  <a:srgbClr val="000000"/>
                </a:solidFill>
                <a:latin typeface="Arial"/>
                <a:ea typeface="Arial"/>
                <a:cs typeface="Arial"/>
                <a:sym typeface="Arial"/>
              </a:endParaRPr>
            </a:p>
          </p:txBody>
        </p:sp>
        <p:sp>
          <p:nvSpPr>
            <p:cNvPr id="311" name="Google Shape;311;p5"/>
            <p:cNvSpPr txBox="1"/>
            <p:nvPr/>
          </p:nvSpPr>
          <p:spPr>
            <a:xfrm>
              <a:off x="978335" y="4629375"/>
              <a:ext cx="2823300" cy="1370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800"/>
                <a:buFont typeface="Calibri"/>
                <a:buNone/>
              </a:pPr>
              <a:r>
                <a:rPr b="1" i="0" lang="en-US" u="sng" cap="none" strike="noStrike">
                  <a:solidFill>
                    <a:schemeClr val="dk1"/>
                  </a:solidFill>
                  <a:latin typeface="Calibri"/>
                  <a:ea typeface="Calibri"/>
                  <a:cs typeface="Calibri"/>
                  <a:sym typeface="Calibri"/>
                </a:rPr>
                <a:t>International Markets</a:t>
              </a:r>
              <a:r>
                <a:rPr b="1" i="0" lang="en-US" u="none" cap="none" strike="noStrike">
                  <a:solidFill>
                    <a:schemeClr val="dk1"/>
                  </a:solidFill>
                  <a:latin typeface="Calibri"/>
                  <a:ea typeface="Calibri"/>
                  <a:cs typeface="Calibri"/>
                  <a:sym typeface="Calibri"/>
                </a:rPr>
                <a:t>: </a:t>
              </a:r>
              <a:endParaRPr b="0" i="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C00000"/>
                </a:buClr>
                <a:buSzPts val="1800"/>
                <a:buFont typeface="Calibri"/>
                <a:buNone/>
              </a:pPr>
              <a:r>
                <a:rPr b="0" i="0" lang="en-US" u="none" cap="none" strike="noStrike">
                  <a:solidFill>
                    <a:schemeClr val="dk1"/>
                  </a:solidFill>
                  <a:latin typeface="Calibri"/>
                  <a:ea typeface="Calibri"/>
                  <a:cs typeface="Calibri"/>
                  <a:sym typeface="Calibri"/>
                </a:rPr>
                <a:t>Singapore (HQ), Japan, Malaysia, Thailand, Hong Kong, USA, Taiwan</a:t>
              </a:r>
              <a:endParaRPr b="0" i="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C00000"/>
                </a:buClr>
                <a:buSzPts val="1800"/>
                <a:buFont typeface="Calibri"/>
                <a:buNone/>
              </a:pPr>
              <a:r>
                <a:rPr b="0" i="0" lang="en-US" u="none" cap="none" strike="noStrike">
                  <a:solidFill>
                    <a:schemeClr val="dk1"/>
                  </a:solidFill>
                  <a:latin typeface="Calibri"/>
                  <a:ea typeface="Calibri"/>
                  <a:cs typeface="Calibri"/>
                  <a:sym typeface="Calibri"/>
                </a:rPr>
                <a:t> </a:t>
              </a:r>
              <a:endParaRPr b="0" i="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C00000"/>
                </a:buClr>
                <a:buSzPts val="1800"/>
                <a:buFont typeface="Calibri"/>
                <a:buNone/>
              </a:pPr>
              <a:r>
                <a:rPr b="1" i="0" lang="en-US" u="sng" cap="none" strike="noStrike">
                  <a:solidFill>
                    <a:schemeClr val="dk1"/>
                  </a:solidFill>
                  <a:latin typeface="Calibri"/>
                  <a:ea typeface="Calibri"/>
                  <a:cs typeface="Calibri"/>
                  <a:sym typeface="Calibri"/>
                </a:rPr>
                <a:t>China Market</a:t>
              </a:r>
              <a:r>
                <a:rPr b="1" i="0" lang="en-US" u="none" cap="none" strike="noStrike">
                  <a:solidFill>
                    <a:schemeClr val="dk1"/>
                  </a:solidFill>
                  <a:latin typeface="Calibri"/>
                  <a:ea typeface="Calibri"/>
                  <a:cs typeface="Calibri"/>
                  <a:sym typeface="Calibri"/>
                </a:rPr>
                <a:t>: </a:t>
              </a:r>
              <a:endParaRPr b="0" i="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C00000"/>
                </a:buClr>
                <a:buSzPts val="1800"/>
                <a:buFont typeface="Calibri"/>
                <a:buNone/>
              </a:pPr>
              <a:r>
                <a:rPr b="0" i="0" lang="en-US" u="none" cap="none" strike="noStrike">
                  <a:solidFill>
                    <a:schemeClr val="dk1"/>
                  </a:solidFill>
                  <a:latin typeface="Calibri"/>
                  <a:ea typeface="Calibri"/>
                  <a:cs typeface="Calibri"/>
                  <a:sym typeface="Calibri"/>
                </a:rPr>
                <a:t>Beijing (HQ), Shanghai, GuangZhou, ShenZhen, Chengdu, Zhuhai</a:t>
              </a:r>
              <a:endParaRPr b="0" i="0" u="none" cap="none" strike="noStrike">
                <a:solidFill>
                  <a:srgbClr val="000000"/>
                </a:solidFill>
                <a:latin typeface="Arial"/>
                <a:ea typeface="Arial"/>
                <a:cs typeface="Arial"/>
                <a:sym typeface="Arial"/>
              </a:endParaRPr>
            </a:p>
          </p:txBody>
        </p:sp>
      </p:grpSp>
      <p:grpSp>
        <p:nvGrpSpPr>
          <p:cNvPr id="312" name="Google Shape;312;p5"/>
          <p:cNvGrpSpPr/>
          <p:nvPr/>
        </p:nvGrpSpPr>
        <p:grpSpPr>
          <a:xfrm>
            <a:off x="4683912" y="4584127"/>
            <a:ext cx="2727556" cy="1891998"/>
            <a:chOff x="4767371" y="4184277"/>
            <a:chExt cx="2780100" cy="1891998"/>
          </a:xfrm>
        </p:grpSpPr>
        <p:sp>
          <p:nvSpPr>
            <p:cNvPr id="313" name="Google Shape;313;p5"/>
            <p:cNvSpPr txBox="1"/>
            <p:nvPr/>
          </p:nvSpPr>
          <p:spPr>
            <a:xfrm>
              <a:off x="4767371" y="4184277"/>
              <a:ext cx="2777100" cy="548700"/>
            </a:xfrm>
            <a:prstGeom prst="rect">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dk1"/>
                </a:buClr>
                <a:buSzPts val="2000"/>
                <a:buFont typeface="Calibri"/>
                <a:buNone/>
              </a:pPr>
              <a:r>
                <a:rPr b="1" i="0" lang="en-US" u="none" cap="none" strike="noStrike">
                  <a:solidFill>
                    <a:schemeClr val="dk1"/>
                  </a:solidFill>
                  <a:latin typeface="Calibri"/>
                  <a:ea typeface="Calibri"/>
                  <a:cs typeface="Calibri"/>
                  <a:sym typeface="Calibri"/>
                </a:rPr>
                <a:t>Staff Strength</a:t>
              </a:r>
              <a:endParaRPr b="0" i="0" u="none" cap="none" strike="noStrike">
                <a:solidFill>
                  <a:srgbClr val="000000"/>
                </a:solidFill>
                <a:latin typeface="Arial"/>
                <a:ea typeface="Arial"/>
                <a:cs typeface="Arial"/>
                <a:sym typeface="Arial"/>
              </a:endParaRPr>
            </a:p>
          </p:txBody>
        </p:sp>
        <p:sp>
          <p:nvSpPr>
            <p:cNvPr id="314" name="Google Shape;314;p5"/>
            <p:cNvSpPr txBox="1"/>
            <p:nvPr/>
          </p:nvSpPr>
          <p:spPr>
            <a:xfrm>
              <a:off x="4767371" y="4705575"/>
              <a:ext cx="2780100" cy="13707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Calibri"/>
                <a:buNone/>
              </a:pPr>
              <a:r>
                <a:rPr b="0" i="0" lang="en-US" u="none" cap="none" strike="noStrike">
                  <a:solidFill>
                    <a:schemeClr val="dk1"/>
                  </a:solidFill>
                  <a:latin typeface="Calibri"/>
                  <a:ea typeface="Calibri"/>
                  <a:cs typeface="Calibri"/>
                  <a:sym typeface="Calibri"/>
                </a:rPr>
                <a:t>~160+ with over 120 Engineers and Developers</a:t>
              </a:r>
              <a:endParaRPr b="0" i="0" u="none" cap="none" strike="noStrike">
                <a:solidFill>
                  <a:srgbClr val="000000"/>
                </a:solidFill>
                <a:latin typeface="Arial"/>
                <a:ea typeface="Arial"/>
                <a:cs typeface="Arial"/>
                <a:sym typeface="Arial"/>
              </a:endParaRPr>
            </a:p>
          </p:txBody>
        </p:sp>
      </p:grpSp>
      <p:grpSp>
        <p:nvGrpSpPr>
          <p:cNvPr id="315" name="Google Shape;315;p5"/>
          <p:cNvGrpSpPr/>
          <p:nvPr/>
        </p:nvGrpSpPr>
        <p:grpSpPr>
          <a:xfrm>
            <a:off x="8482616" y="4584127"/>
            <a:ext cx="3148350" cy="1739598"/>
            <a:chOff x="8621116" y="4184277"/>
            <a:chExt cx="3148350" cy="1739598"/>
          </a:xfrm>
        </p:grpSpPr>
        <p:sp>
          <p:nvSpPr>
            <p:cNvPr id="316" name="Google Shape;316;p5"/>
            <p:cNvSpPr txBox="1"/>
            <p:nvPr/>
          </p:nvSpPr>
          <p:spPr>
            <a:xfrm>
              <a:off x="8621116" y="4184277"/>
              <a:ext cx="2748300" cy="548700"/>
            </a:xfrm>
            <a:prstGeom prst="rect">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dk1"/>
                </a:buClr>
                <a:buSzPts val="2000"/>
                <a:buFont typeface="Calibri"/>
                <a:buNone/>
              </a:pPr>
              <a:r>
                <a:rPr b="1" i="0" lang="en-US" u="none" cap="none" strike="noStrike">
                  <a:solidFill>
                    <a:schemeClr val="dk1"/>
                  </a:solidFill>
                  <a:latin typeface="Calibri"/>
                  <a:ea typeface="Calibri"/>
                  <a:cs typeface="Calibri"/>
                  <a:sym typeface="Calibri"/>
                </a:rPr>
                <a:t>R&amp;D Centers</a:t>
              </a:r>
              <a:endParaRPr b="0" i="0" u="none" cap="none" strike="noStrike">
                <a:solidFill>
                  <a:srgbClr val="000000"/>
                </a:solidFill>
                <a:latin typeface="Arial"/>
                <a:ea typeface="Arial"/>
                <a:cs typeface="Arial"/>
                <a:sym typeface="Arial"/>
              </a:endParaRPr>
            </a:p>
          </p:txBody>
        </p:sp>
        <p:sp>
          <p:nvSpPr>
            <p:cNvPr id="317" name="Google Shape;317;p5"/>
            <p:cNvSpPr txBox="1"/>
            <p:nvPr/>
          </p:nvSpPr>
          <p:spPr>
            <a:xfrm>
              <a:off x="9021166" y="4553175"/>
              <a:ext cx="2748300" cy="13707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Calibri"/>
                <a:buNone/>
              </a:pPr>
              <a:r>
                <a:rPr b="0" i="0" lang="en-US" u="none" cap="none" strike="noStrike">
                  <a:solidFill>
                    <a:schemeClr val="dk1"/>
                  </a:solidFill>
                  <a:latin typeface="Calibri"/>
                  <a:ea typeface="Calibri"/>
                  <a:cs typeface="Calibri"/>
                  <a:sym typeface="Calibri"/>
                </a:rPr>
                <a:t>Singapore and China </a:t>
              </a:r>
              <a:br>
                <a:rPr b="0" i="0" lang="en-US" u="none" cap="none" strike="noStrike">
                  <a:solidFill>
                    <a:schemeClr val="dk1"/>
                  </a:solidFill>
                  <a:latin typeface="Calibri"/>
                  <a:ea typeface="Calibri"/>
                  <a:cs typeface="Calibri"/>
                  <a:sym typeface="Calibri"/>
                </a:rPr>
              </a:br>
              <a:r>
                <a:rPr b="0" i="0" lang="en-US" u="none" cap="none" strike="noStrike">
                  <a:solidFill>
                    <a:schemeClr val="dk1"/>
                  </a:solidFill>
                  <a:latin typeface="Calibri"/>
                  <a:ea typeface="Calibri"/>
                  <a:cs typeface="Calibri"/>
                  <a:sym typeface="Calibri"/>
                </a:rPr>
                <a:t>(Beijing, Zhuhai)</a:t>
              </a:r>
              <a:endParaRPr b="0" i="0" u="none" cap="none" strike="noStrike">
                <a:solidFill>
                  <a:schemeClr val="dk1"/>
                </a:solidFill>
                <a:latin typeface="Calibri"/>
                <a:ea typeface="Calibri"/>
                <a:cs typeface="Calibri"/>
                <a:sym typeface="Calibri"/>
              </a:endParaRPr>
            </a:p>
          </p:txBody>
        </p:sp>
      </p:grpSp>
      <p:pic>
        <p:nvPicPr>
          <p:cNvPr id="318" name="Google Shape;318;p5"/>
          <p:cNvPicPr preferRelativeResize="0"/>
          <p:nvPr/>
        </p:nvPicPr>
        <p:blipFill rotWithShape="1">
          <a:blip r:embed="rId5">
            <a:alphaModFix/>
          </a:blip>
          <a:srcRect b="0" l="0" r="0" t="0"/>
          <a:stretch/>
        </p:blipFill>
        <p:spPr>
          <a:xfrm>
            <a:off x="1111498" y="3737875"/>
            <a:ext cx="2058282" cy="1029150"/>
          </a:xfrm>
          <a:prstGeom prst="rect">
            <a:avLst/>
          </a:prstGeom>
          <a:noFill/>
          <a:ln cap="flat" cmpd="sng" w="19050">
            <a:solidFill>
              <a:srgbClr val="A50021"/>
            </a:solidFill>
            <a:prstDash val="solid"/>
            <a:round/>
            <a:headEnd len="sm" w="sm" type="none"/>
            <a:tailEnd len="sm" w="sm" type="none"/>
          </a:ln>
        </p:spPr>
      </p:pic>
      <p:grpSp>
        <p:nvGrpSpPr>
          <p:cNvPr id="319" name="Google Shape;319;p5"/>
          <p:cNvGrpSpPr/>
          <p:nvPr/>
        </p:nvGrpSpPr>
        <p:grpSpPr>
          <a:xfrm>
            <a:off x="4997573" y="3718296"/>
            <a:ext cx="2058202" cy="1009698"/>
            <a:chOff x="4799029" y="2744549"/>
            <a:chExt cx="2748300" cy="1374300"/>
          </a:xfrm>
        </p:grpSpPr>
        <p:sp>
          <p:nvSpPr>
            <p:cNvPr id="320" name="Google Shape;320;p5"/>
            <p:cNvSpPr/>
            <p:nvPr/>
          </p:nvSpPr>
          <p:spPr>
            <a:xfrm>
              <a:off x="4799029" y="2744549"/>
              <a:ext cx="2748300" cy="1374300"/>
            </a:xfrm>
            <a:prstGeom prst="rect">
              <a:avLst/>
            </a:prstGeom>
            <a:solidFill>
              <a:schemeClr val="lt1"/>
            </a:solidFill>
            <a:ln cap="flat" cmpd="sng" w="190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21" name="Google Shape;321;p5"/>
            <p:cNvGrpSpPr/>
            <p:nvPr/>
          </p:nvGrpSpPr>
          <p:grpSpPr>
            <a:xfrm>
              <a:off x="5159896" y="2854445"/>
              <a:ext cx="2059167" cy="1222657"/>
              <a:chOff x="5303912" y="2917259"/>
              <a:chExt cx="2059167" cy="1222657"/>
            </a:xfrm>
          </p:grpSpPr>
          <p:sp>
            <p:nvSpPr>
              <p:cNvPr id="322" name="Google Shape;322;p5"/>
              <p:cNvSpPr/>
              <p:nvPr/>
            </p:nvSpPr>
            <p:spPr>
              <a:xfrm>
                <a:off x="5884182" y="3548151"/>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5"/>
              <p:cNvSpPr/>
              <p:nvPr/>
            </p:nvSpPr>
            <p:spPr>
              <a:xfrm>
                <a:off x="6179321" y="3314507"/>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4" name="Google Shape;324;p5"/>
              <p:cNvSpPr/>
              <p:nvPr/>
            </p:nvSpPr>
            <p:spPr>
              <a:xfrm>
                <a:off x="5586933" y="3314507"/>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5" name="Google Shape;325;p5"/>
              <p:cNvSpPr/>
              <p:nvPr/>
            </p:nvSpPr>
            <p:spPr>
              <a:xfrm>
                <a:off x="6460788" y="3569264"/>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6" name="Google Shape;326;p5"/>
              <p:cNvSpPr/>
              <p:nvPr/>
            </p:nvSpPr>
            <p:spPr>
              <a:xfrm>
                <a:off x="6742254" y="3299899"/>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5"/>
              <p:cNvSpPr/>
              <p:nvPr/>
            </p:nvSpPr>
            <p:spPr>
              <a:xfrm>
                <a:off x="5909908" y="2930355"/>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5"/>
              <p:cNvSpPr/>
              <p:nvPr/>
            </p:nvSpPr>
            <p:spPr>
              <a:xfrm>
                <a:off x="5303912" y="2930355"/>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9" name="Google Shape;329;p5"/>
              <p:cNvSpPr/>
              <p:nvPr/>
            </p:nvSpPr>
            <p:spPr>
              <a:xfrm>
                <a:off x="6434259" y="2930355"/>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0" name="Google Shape;330;p5"/>
              <p:cNvSpPr/>
              <p:nvPr/>
            </p:nvSpPr>
            <p:spPr>
              <a:xfrm>
                <a:off x="7032104" y="2917259"/>
                <a:ext cx="330975" cy="570652"/>
              </a:xfrm>
              <a:custGeom>
                <a:rect b="b" l="l" r="r" t="t"/>
                <a:pathLst>
                  <a:path extrusionOk="0" h="26258" w="15226">
                    <a:moveTo>
                      <a:pt x="15226" y="10054"/>
                    </a:moveTo>
                    <a:lnTo>
                      <a:pt x="15226" y="16240"/>
                    </a:lnTo>
                    <a:cubicBezTo>
                      <a:pt x="15226" y="16632"/>
                      <a:pt x="15094" y="16970"/>
                      <a:pt x="14826" y="17254"/>
                    </a:cubicBezTo>
                    <a:cubicBezTo>
                      <a:pt x="14560" y="17538"/>
                      <a:pt x="14222" y="17680"/>
                      <a:pt x="13814" y="17680"/>
                    </a:cubicBezTo>
                    <a:cubicBezTo>
                      <a:pt x="13404" y="17680"/>
                      <a:pt x="13066" y="17538"/>
                      <a:pt x="12800" y="17254"/>
                    </a:cubicBezTo>
                    <a:cubicBezTo>
                      <a:pt x="12534" y="16970"/>
                      <a:pt x="12392" y="16632"/>
                      <a:pt x="12374" y="16240"/>
                    </a:cubicBezTo>
                    <a:lnTo>
                      <a:pt x="12374" y="11014"/>
                    </a:lnTo>
                    <a:lnTo>
                      <a:pt x="11440" y="11014"/>
                    </a:lnTo>
                    <a:lnTo>
                      <a:pt x="11440" y="24588"/>
                    </a:lnTo>
                    <a:cubicBezTo>
                      <a:pt x="11440" y="25032"/>
                      <a:pt x="11272" y="25422"/>
                      <a:pt x="10934" y="25760"/>
                    </a:cubicBezTo>
                    <a:cubicBezTo>
                      <a:pt x="10596" y="26098"/>
                      <a:pt x="10204" y="26258"/>
                      <a:pt x="9760" y="26240"/>
                    </a:cubicBezTo>
                    <a:cubicBezTo>
                      <a:pt x="9316" y="26222"/>
                      <a:pt x="8924" y="26062"/>
                      <a:pt x="8586" y="25760"/>
                    </a:cubicBezTo>
                    <a:cubicBezTo>
                      <a:pt x="8248" y="25458"/>
                      <a:pt x="8088" y="25068"/>
                      <a:pt x="8106" y="24588"/>
                    </a:cubicBezTo>
                    <a:lnTo>
                      <a:pt x="8106" y="17680"/>
                    </a:lnTo>
                    <a:lnTo>
                      <a:pt x="7146" y="17680"/>
                    </a:lnTo>
                    <a:lnTo>
                      <a:pt x="7146" y="24588"/>
                    </a:lnTo>
                    <a:cubicBezTo>
                      <a:pt x="7146" y="25032"/>
                      <a:pt x="6978" y="25422"/>
                      <a:pt x="6640" y="25760"/>
                    </a:cubicBezTo>
                    <a:cubicBezTo>
                      <a:pt x="6302" y="26098"/>
                      <a:pt x="5912" y="26258"/>
                      <a:pt x="5466" y="26240"/>
                    </a:cubicBezTo>
                    <a:cubicBezTo>
                      <a:pt x="5022" y="26222"/>
                      <a:pt x="4632" y="26062"/>
                      <a:pt x="4294" y="25760"/>
                    </a:cubicBezTo>
                    <a:cubicBezTo>
                      <a:pt x="3956" y="25458"/>
                      <a:pt x="3796" y="25068"/>
                      <a:pt x="3814" y="24588"/>
                    </a:cubicBezTo>
                    <a:lnTo>
                      <a:pt x="3814" y="11014"/>
                    </a:lnTo>
                    <a:lnTo>
                      <a:pt x="2854" y="11014"/>
                    </a:lnTo>
                    <a:lnTo>
                      <a:pt x="2854" y="16240"/>
                    </a:lnTo>
                    <a:cubicBezTo>
                      <a:pt x="2854" y="16632"/>
                      <a:pt x="2720" y="16970"/>
                      <a:pt x="2454" y="17254"/>
                    </a:cubicBezTo>
                    <a:cubicBezTo>
                      <a:pt x="2186" y="17538"/>
                      <a:pt x="1848" y="17680"/>
                      <a:pt x="1440" y="17680"/>
                    </a:cubicBezTo>
                    <a:cubicBezTo>
                      <a:pt x="1032" y="17680"/>
                      <a:pt x="694" y="17538"/>
                      <a:pt x="426" y="17254"/>
                    </a:cubicBezTo>
                    <a:cubicBezTo>
                      <a:pt x="160" y="16970"/>
                      <a:pt x="18" y="16632"/>
                      <a:pt x="0" y="16240"/>
                    </a:cubicBezTo>
                    <a:lnTo>
                      <a:pt x="0" y="10054"/>
                    </a:lnTo>
                    <a:cubicBezTo>
                      <a:pt x="0" y="9254"/>
                      <a:pt x="276" y="8578"/>
                      <a:pt x="826" y="8028"/>
                    </a:cubicBezTo>
                    <a:cubicBezTo>
                      <a:pt x="1378" y="7476"/>
                      <a:pt x="2054" y="7200"/>
                      <a:pt x="2854" y="7200"/>
                    </a:cubicBezTo>
                    <a:lnTo>
                      <a:pt x="12374" y="7200"/>
                    </a:lnTo>
                    <a:cubicBezTo>
                      <a:pt x="13174" y="7200"/>
                      <a:pt x="13848" y="7476"/>
                      <a:pt x="14400" y="8028"/>
                    </a:cubicBezTo>
                    <a:cubicBezTo>
                      <a:pt x="14952" y="8578"/>
                      <a:pt x="15226" y="9254"/>
                      <a:pt x="15226" y="10054"/>
                    </a:cubicBezTo>
                    <a:close/>
                    <a:moveTo>
                      <a:pt x="10960" y="3388"/>
                    </a:moveTo>
                    <a:cubicBezTo>
                      <a:pt x="10960" y="4312"/>
                      <a:pt x="10632" y="5094"/>
                      <a:pt x="9974" y="5734"/>
                    </a:cubicBezTo>
                    <a:cubicBezTo>
                      <a:pt x="9316" y="6374"/>
                      <a:pt x="8534" y="6702"/>
                      <a:pt x="7626" y="6720"/>
                    </a:cubicBezTo>
                    <a:cubicBezTo>
                      <a:pt x="6720" y="6738"/>
                      <a:pt x="5928" y="6410"/>
                      <a:pt x="5254" y="5734"/>
                    </a:cubicBezTo>
                    <a:cubicBezTo>
                      <a:pt x="4578" y="5058"/>
                      <a:pt x="4258" y="4276"/>
                      <a:pt x="4294" y="3388"/>
                    </a:cubicBezTo>
                    <a:cubicBezTo>
                      <a:pt x="4328" y="2498"/>
                      <a:pt x="4648" y="1708"/>
                      <a:pt x="5254" y="1014"/>
                    </a:cubicBezTo>
                    <a:cubicBezTo>
                      <a:pt x="5858" y="320"/>
                      <a:pt x="6648" y="0"/>
                      <a:pt x="7626" y="54"/>
                    </a:cubicBezTo>
                    <a:cubicBezTo>
                      <a:pt x="8604" y="108"/>
                      <a:pt x="9386" y="428"/>
                      <a:pt x="9974" y="1014"/>
                    </a:cubicBezTo>
                    <a:cubicBezTo>
                      <a:pt x="10560" y="1600"/>
                      <a:pt x="10888" y="2392"/>
                      <a:pt x="10960" y="3388"/>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31" name="Google Shape;331;p5"/>
          <p:cNvGrpSpPr/>
          <p:nvPr/>
        </p:nvGrpSpPr>
        <p:grpSpPr>
          <a:xfrm>
            <a:off x="8801906" y="3718422"/>
            <a:ext cx="2058202" cy="1009698"/>
            <a:chOff x="8621116" y="2744549"/>
            <a:chExt cx="2748300" cy="1374300"/>
          </a:xfrm>
        </p:grpSpPr>
        <p:sp>
          <p:nvSpPr>
            <p:cNvPr id="332" name="Google Shape;332;p5"/>
            <p:cNvSpPr/>
            <p:nvPr/>
          </p:nvSpPr>
          <p:spPr>
            <a:xfrm>
              <a:off x="8621116" y="2744549"/>
              <a:ext cx="2748300" cy="1374300"/>
            </a:xfrm>
            <a:prstGeom prst="rect">
              <a:avLst/>
            </a:prstGeom>
            <a:solidFill>
              <a:schemeClr val="lt1"/>
            </a:solidFill>
            <a:ln cap="flat" cmpd="sng" w="19050">
              <a:solidFill>
                <a:srgbClr val="A500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p5"/>
            <p:cNvSpPr/>
            <p:nvPr/>
          </p:nvSpPr>
          <p:spPr>
            <a:xfrm>
              <a:off x="9184565" y="3049716"/>
              <a:ext cx="576086" cy="729315"/>
            </a:xfrm>
            <a:custGeom>
              <a:rect b="b" l="l" r="r" t="t"/>
              <a:pathLst>
                <a:path extrusionOk="0" h="26666" w="20960">
                  <a:moveTo>
                    <a:pt x="20000" y="0"/>
                  </a:moveTo>
                  <a:cubicBezTo>
                    <a:pt x="20266" y="0"/>
                    <a:pt x="20488" y="98"/>
                    <a:pt x="20666" y="294"/>
                  </a:cubicBezTo>
                  <a:cubicBezTo>
                    <a:pt x="20844" y="488"/>
                    <a:pt x="20942" y="712"/>
                    <a:pt x="20960" y="960"/>
                  </a:cubicBezTo>
                  <a:lnTo>
                    <a:pt x="20960" y="25706"/>
                  </a:lnTo>
                  <a:cubicBezTo>
                    <a:pt x="20960" y="25974"/>
                    <a:pt x="20862" y="26196"/>
                    <a:pt x="20666" y="26374"/>
                  </a:cubicBezTo>
                  <a:cubicBezTo>
                    <a:pt x="20472" y="26552"/>
                    <a:pt x="20248" y="26648"/>
                    <a:pt x="20000" y="26666"/>
                  </a:cubicBezTo>
                  <a:lnTo>
                    <a:pt x="960" y="26666"/>
                  </a:lnTo>
                  <a:cubicBezTo>
                    <a:pt x="694" y="26666"/>
                    <a:pt x="472" y="26568"/>
                    <a:pt x="294" y="26374"/>
                  </a:cubicBezTo>
                  <a:cubicBezTo>
                    <a:pt x="116" y="26178"/>
                    <a:pt x="18" y="25956"/>
                    <a:pt x="0" y="25706"/>
                  </a:cubicBezTo>
                  <a:lnTo>
                    <a:pt x="0" y="960"/>
                  </a:lnTo>
                  <a:cubicBezTo>
                    <a:pt x="0" y="694"/>
                    <a:pt x="98" y="472"/>
                    <a:pt x="294" y="294"/>
                  </a:cubicBezTo>
                  <a:cubicBezTo>
                    <a:pt x="488" y="116"/>
                    <a:pt x="712" y="18"/>
                    <a:pt x="960" y="0"/>
                  </a:cubicBezTo>
                  <a:lnTo>
                    <a:pt x="20000" y="0"/>
                  </a:lnTo>
                  <a:close/>
                  <a:moveTo>
                    <a:pt x="7626" y="4294"/>
                  </a:moveTo>
                  <a:lnTo>
                    <a:pt x="7626" y="5226"/>
                  </a:lnTo>
                  <a:cubicBezTo>
                    <a:pt x="7626" y="5368"/>
                    <a:pt x="7672" y="5484"/>
                    <a:pt x="7760" y="5574"/>
                  </a:cubicBezTo>
                  <a:cubicBezTo>
                    <a:pt x="7848" y="5662"/>
                    <a:pt x="7964" y="5706"/>
                    <a:pt x="8106" y="5706"/>
                  </a:cubicBezTo>
                  <a:lnTo>
                    <a:pt x="9040" y="5706"/>
                  </a:lnTo>
                  <a:cubicBezTo>
                    <a:pt x="9182" y="5706"/>
                    <a:pt x="9298" y="5662"/>
                    <a:pt x="9386" y="5574"/>
                  </a:cubicBezTo>
                  <a:cubicBezTo>
                    <a:pt x="9476" y="5484"/>
                    <a:pt x="9520" y="5368"/>
                    <a:pt x="9520" y="5226"/>
                  </a:cubicBezTo>
                  <a:lnTo>
                    <a:pt x="9520" y="4294"/>
                  </a:lnTo>
                  <a:cubicBezTo>
                    <a:pt x="9520" y="4152"/>
                    <a:pt x="9476" y="4036"/>
                    <a:pt x="9386" y="3946"/>
                  </a:cubicBezTo>
                  <a:cubicBezTo>
                    <a:pt x="9298" y="3858"/>
                    <a:pt x="9182" y="3814"/>
                    <a:pt x="9040" y="3814"/>
                  </a:cubicBezTo>
                  <a:lnTo>
                    <a:pt x="8106" y="3814"/>
                  </a:lnTo>
                  <a:cubicBezTo>
                    <a:pt x="7964" y="3814"/>
                    <a:pt x="7848" y="3858"/>
                    <a:pt x="7760" y="3946"/>
                  </a:cubicBezTo>
                  <a:cubicBezTo>
                    <a:pt x="7672" y="4036"/>
                    <a:pt x="7626" y="4152"/>
                    <a:pt x="7626" y="4294"/>
                  </a:cubicBezTo>
                  <a:close/>
                  <a:moveTo>
                    <a:pt x="7626" y="8106"/>
                  </a:moveTo>
                  <a:lnTo>
                    <a:pt x="7626" y="9040"/>
                  </a:lnTo>
                  <a:cubicBezTo>
                    <a:pt x="7626" y="9182"/>
                    <a:pt x="7672" y="9298"/>
                    <a:pt x="7760" y="9386"/>
                  </a:cubicBezTo>
                  <a:cubicBezTo>
                    <a:pt x="7848" y="9476"/>
                    <a:pt x="7964" y="9520"/>
                    <a:pt x="8106" y="9520"/>
                  </a:cubicBezTo>
                  <a:lnTo>
                    <a:pt x="9040" y="9520"/>
                  </a:lnTo>
                  <a:cubicBezTo>
                    <a:pt x="9182" y="9520"/>
                    <a:pt x="9298" y="9476"/>
                    <a:pt x="9386" y="9386"/>
                  </a:cubicBezTo>
                  <a:cubicBezTo>
                    <a:pt x="9476" y="9298"/>
                    <a:pt x="9520" y="9182"/>
                    <a:pt x="9520" y="9040"/>
                  </a:cubicBezTo>
                  <a:lnTo>
                    <a:pt x="9520" y="8106"/>
                  </a:lnTo>
                  <a:cubicBezTo>
                    <a:pt x="9520" y="7964"/>
                    <a:pt x="9476" y="7848"/>
                    <a:pt x="9386" y="7760"/>
                  </a:cubicBezTo>
                  <a:cubicBezTo>
                    <a:pt x="9298" y="7672"/>
                    <a:pt x="9182" y="7626"/>
                    <a:pt x="9040" y="7626"/>
                  </a:cubicBezTo>
                  <a:lnTo>
                    <a:pt x="8106" y="7626"/>
                  </a:lnTo>
                  <a:cubicBezTo>
                    <a:pt x="7964" y="7626"/>
                    <a:pt x="7848" y="7672"/>
                    <a:pt x="7760" y="7760"/>
                  </a:cubicBezTo>
                  <a:cubicBezTo>
                    <a:pt x="7672" y="7848"/>
                    <a:pt x="7626" y="7964"/>
                    <a:pt x="7626" y="8106"/>
                  </a:cubicBezTo>
                  <a:close/>
                  <a:moveTo>
                    <a:pt x="7626" y="11894"/>
                  </a:moveTo>
                  <a:lnTo>
                    <a:pt x="7626" y="12854"/>
                  </a:lnTo>
                  <a:cubicBezTo>
                    <a:pt x="7626" y="12996"/>
                    <a:pt x="7672" y="13112"/>
                    <a:pt x="7760" y="13200"/>
                  </a:cubicBezTo>
                  <a:cubicBezTo>
                    <a:pt x="7848" y="13288"/>
                    <a:pt x="7964" y="13334"/>
                    <a:pt x="8106" y="13334"/>
                  </a:cubicBezTo>
                  <a:lnTo>
                    <a:pt x="9040" y="13334"/>
                  </a:lnTo>
                  <a:cubicBezTo>
                    <a:pt x="9182" y="13334"/>
                    <a:pt x="9298" y="13288"/>
                    <a:pt x="9386" y="13200"/>
                  </a:cubicBezTo>
                  <a:cubicBezTo>
                    <a:pt x="9476" y="13112"/>
                    <a:pt x="9520" y="12996"/>
                    <a:pt x="9520" y="12854"/>
                  </a:cubicBezTo>
                  <a:lnTo>
                    <a:pt x="9520" y="11894"/>
                  </a:lnTo>
                  <a:cubicBezTo>
                    <a:pt x="9520" y="11768"/>
                    <a:pt x="9476" y="11662"/>
                    <a:pt x="9386" y="11574"/>
                  </a:cubicBezTo>
                  <a:cubicBezTo>
                    <a:pt x="9298" y="11484"/>
                    <a:pt x="9182" y="11440"/>
                    <a:pt x="9040" y="11440"/>
                  </a:cubicBezTo>
                  <a:lnTo>
                    <a:pt x="8106" y="11440"/>
                  </a:lnTo>
                  <a:cubicBezTo>
                    <a:pt x="7964" y="11440"/>
                    <a:pt x="7848" y="11484"/>
                    <a:pt x="7760" y="11574"/>
                  </a:cubicBezTo>
                  <a:cubicBezTo>
                    <a:pt x="7672" y="11662"/>
                    <a:pt x="7626" y="11768"/>
                    <a:pt x="7626" y="11894"/>
                  </a:cubicBezTo>
                  <a:close/>
                  <a:moveTo>
                    <a:pt x="7626" y="15706"/>
                  </a:moveTo>
                  <a:lnTo>
                    <a:pt x="7626" y="16666"/>
                  </a:lnTo>
                  <a:cubicBezTo>
                    <a:pt x="7626" y="16808"/>
                    <a:pt x="7672" y="16924"/>
                    <a:pt x="7760" y="17014"/>
                  </a:cubicBezTo>
                  <a:cubicBezTo>
                    <a:pt x="7848" y="17102"/>
                    <a:pt x="7964" y="17146"/>
                    <a:pt x="8106" y="17146"/>
                  </a:cubicBezTo>
                  <a:lnTo>
                    <a:pt x="9040" y="17146"/>
                  </a:lnTo>
                  <a:cubicBezTo>
                    <a:pt x="9182" y="17146"/>
                    <a:pt x="9298" y="17102"/>
                    <a:pt x="9386" y="17014"/>
                  </a:cubicBezTo>
                  <a:cubicBezTo>
                    <a:pt x="9476" y="16924"/>
                    <a:pt x="9520" y="16808"/>
                    <a:pt x="9520" y="16666"/>
                  </a:cubicBezTo>
                  <a:lnTo>
                    <a:pt x="9520" y="15706"/>
                  </a:lnTo>
                  <a:cubicBezTo>
                    <a:pt x="9520" y="15564"/>
                    <a:pt x="9476" y="15448"/>
                    <a:pt x="9386" y="15360"/>
                  </a:cubicBezTo>
                  <a:cubicBezTo>
                    <a:pt x="9298" y="15272"/>
                    <a:pt x="9182" y="15226"/>
                    <a:pt x="9040" y="15226"/>
                  </a:cubicBezTo>
                  <a:lnTo>
                    <a:pt x="8106" y="15226"/>
                  </a:lnTo>
                  <a:cubicBezTo>
                    <a:pt x="7964" y="15226"/>
                    <a:pt x="7848" y="15272"/>
                    <a:pt x="7760" y="15360"/>
                  </a:cubicBezTo>
                  <a:cubicBezTo>
                    <a:pt x="7672" y="15448"/>
                    <a:pt x="7626" y="15564"/>
                    <a:pt x="7626" y="15706"/>
                  </a:cubicBezTo>
                  <a:close/>
                  <a:moveTo>
                    <a:pt x="5706" y="20480"/>
                  </a:moveTo>
                  <a:lnTo>
                    <a:pt x="5706" y="19520"/>
                  </a:lnTo>
                  <a:cubicBezTo>
                    <a:pt x="5706" y="19378"/>
                    <a:pt x="5662" y="19262"/>
                    <a:pt x="5574" y="19174"/>
                  </a:cubicBezTo>
                  <a:cubicBezTo>
                    <a:pt x="5484" y="19084"/>
                    <a:pt x="5368" y="19040"/>
                    <a:pt x="5226" y="19040"/>
                  </a:cubicBezTo>
                  <a:lnTo>
                    <a:pt x="4294" y="19040"/>
                  </a:lnTo>
                  <a:cubicBezTo>
                    <a:pt x="4152" y="19040"/>
                    <a:pt x="4036" y="19084"/>
                    <a:pt x="3946" y="19174"/>
                  </a:cubicBezTo>
                  <a:cubicBezTo>
                    <a:pt x="3858" y="19262"/>
                    <a:pt x="3814" y="19378"/>
                    <a:pt x="3814" y="19520"/>
                  </a:cubicBezTo>
                  <a:lnTo>
                    <a:pt x="3814" y="20480"/>
                  </a:lnTo>
                  <a:cubicBezTo>
                    <a:pt x="3814" y="20622"/>
                    <a:pt x="3858" y="20738"/>
                    <a:pt x="3946" y="20826"/>
                  </a:cubicBezTo>
                  <a:cubicBezTo>
                    <a:pt x="4036" y="20916"/>
                    <a:pt x="4152" y="20960"/>
                    <a:pt x="4294" y="20960"/>
                  </a:cubicBezTo>
                  <a:lnTo>
                    <a:pt x="5226" y="20960"/>
                  </a:lnTo>
                  <a:cubicBezTo>
                    <a:pt x="5368" y="20960"/>
                    <a:pt x="5484" y="20916"/>
                    <a:pt x="5574" y="20826"/>
                  </a:cubicBezTo>
                  <a:cubicBezTo>
                    <a:pt x="5662" y="20738"/>
                    <a:pt x="5706" y="20622"/>
                    <a:pt x="5706" y="20480"/>
                  </a:cubicBezTo>
                  <a:close/>
                  <a:moveTo>
                    <a:pt x="5706" y="16666"/>
                  </a:moveTo>
                  <a:lnTo>
                    <a:pt x="5706" y="15706"/>
                  </a:lnTo>
                  <a:cubicBezTo>
                    <a:pt x="5706" y="15564"/>
                    <a:pt x="5662" y="15448"/>
                    <a:pt x="5574" y="15360"/>
                  </a:cubicBezTo>
                  <a:cubicBezTo>
                    <a:pt x="5484" y="15272"/>
                    <a:pt x="5368" y="15226"/>
                    <a:pt x="5226" y="15226"/>
                  </a:cubicBezTo>
                  <a:lnTo>
                    <a:pt x="4294" y="15226"/>
                  </a:lnTo>
                  <a:cubicBezTo>
                    <a:pt x="4152" y="15226"/>
                    <a:pt x="4036" y="15272"/>
                    <a:pt x="3946" y="15360"/>
                  </a:cubicBezTo>
                  <a:cubicBezTo>
                    <a:pt x="3858" y="15448"/>
                    <a:pt x="3814" y="15564"/>
                    <a:pt x="3814" y="15706"/>
                  </a:cubicBezTo>
                  <a:lnTo>
                    <a:pt x="3814" y="16666"/>
                  </a:lnTo>
                  <a:cubicBezTo>
                    <a:pt x="3814" y="16808"/>
                    <a:pt x="3858" y="16924"/>
                    <a:pt x="3946" y="17014"/>
                  </a:cubicBezTo>
                  <a:cubicBezTo>
                    <a:pt x="4036" y="17102"/>
                    <a:pt x="4152" y="17146"/>
                    <a:pt x="4294" y="17146"/>
                  </a:cubicBezTo>
                  <a:lnTo>
                    <a:pt x="5226" y="17146"/>
                  </a:lnTo>
                  <a:cubicBezTo>
                    <a:pt x="5368" y="17146"/>
                    <a:pt x="5484" y="17102"/>
                    <a:pt x="5574" y="17014"/>
                  </a:cubicBezTo>
                  <a:cubicBezTo>
                    <a:pt x="5662" y="16924"/>
                    <a:pt x="5706" y="16808"/>
                    <a:pt x="5706" y="16666"/>
                  </a:cubicBezTo>
                  <a:close/>
                  <a:moveTo>
                    <a:pt x="5706" y="12854"/>
                  </a:moveTo>
                  <a:lnTo>
                    <a:pt x="5706" y="11894"/>
                  </a:lnTo>
                  <a:cubicBezTo>
                    <a:pt x="5706" y="11768"/>
                    <a:pt x="5662" y="11662"/>
                    <a:pt x="5574" y="11574"/>
                  </a:cubicBezTo>
                  <a:cubicBezTo>
                    <a:pt x="5484" y="11484"/>
                    <a:pt x="5368" y="11440"/>
                    <a:pt x="5226" y="11440"/>
                  </a:cubicBezTo>
                  <a:lnTo>
                    <a:pt x="4294" y="11440"/>
                  </a:lnTo>
                  <a:cubicBezTo>
                    <a:pt x="4152" y="11440"/>
                    <a:pt x="4036" y="11484"/>
                    <a:pt x="3946" y="11574"/>
                  </a:cubicBezTo>
                  <a:cubicBezTo>
                    <a:pt x="3858" y="11662"/>
                    <a:pt x="3814" y="11768"/>
                    <a:pt x="3814" y="11894"/>
                  </a:cubicBezTo>
                  <a:lnTo>
                    <a:pt x="3814" y="12854"/>
                  </a:lnTo>
                  <a:cubicBezTo>
                    <a:pt x="3814" y="12996"/>
                    <a:pt x="3858" y="13112"/>
                    <a:pt x="3946" y="13200"/>
                  </a:cubicBezTo>
                  <a:cubicBezTo>
                    <a:pt x="4036" y="13288"/>
                    <a:pt x="4152" y="13334"/>
                    <a:pt x="4294" y="13334"/>
                  </a:cubicBezTo>
                  <a:lnTo>
                    <a:pt x="5226" y="13334"/>
                  </a:lnTo>
                  <a:cubicBezTo>
                    <a:pt x="5368" y="13334"/>
                    <a:pt x="5484" y="13288"/>
                    <a:pt x="5574" y="13200"/>
                  </a:cubicBezTo>
                  <a:cubicBezTo>
                    <a:pt x="5662" y="13112"/>
                    <a:pt x="5706" y="12996"/>
                    <a:pt x="5706" y="12854"/>
                  </a:cubicBezTo>
                  <a:close/>
                  <a:moveTo>
                    <a:pt x="5706" y="9040"/>
                  </a:moveTo>
                  <a:lnTo>
                    <a:pt x="5706" y="8106"/>
                  </a:lnTo>
                  <a:cubicBezTo>
                    <a:pt x="5706" y="7964"/>
                    <a:pt x="5662" y="7848"/>
                    <a:pt x="5574" y="7760"/>
                  </a:cubicBezTo>
                  <a:cubicBezTo>
                    <a:pt x="5484" y="7672"/>
                    <a:pt x="5368" y="7626"/>
                    <a:pt x="5226" y="7626"/>
                  </a:cubicBezTo>
                  <a:lnTo>
                    <a:pt x="4294" y="7626"/>
                  </a:lnTo>
                  <a:cubicBezTo>
                    <a:pt x="4152" y="7626"/>
                    <a:pt x="4036" y="7672"/>
                    <a:pt x="3946" y="7760"/>
                  </a:cubicBezTo>
                  <a:cubicBezTo>
                    <a:pt x="3858" y="7848"/>
                    <a:pt x="3814" y="7964"/>
                    <a:pt x="3814" y="8106"/>
                  </a:cubicBezTo>
                  <a:lnTo>
                    <a:pt x="3814" y="9040"/>
                  </a:lnTo>
                  <a:cubicBezTo>
                    <a:pt x="3814" y="9182"/>
                    <a:pt x="3858" y="9298"/>
                    <a:pt x="3946" y="9386"/>
                  </a:cubicBezTo>
                  <a:cubicBezTo>
                    <a:pt x="4036" y="9476"/>
                    <a:pt x="4152" y="9520"/>
                    <a:pt x="4294" y="9520"/>
                  </a:cubicBezTo>
                  <a:lnTo>
                    <a:pt x="5226" y="9520"/>
                  </a:lnTo>
                  <a:cubicBezTo>
                    <a:pt x="5368" y="9520"/>
                    <a:pt x="5484" y="9476"/>
                    <a:pt x="5574" y="9386"/>
                  </a:cubicBezTo>
                  <a:cubicBezTo>
                    <a:pt x="5662" y="9298"/>
                    <a:pt x="5706" y="9182"/>
                    <a:pt x="5706" y="9040"/>
                  </a:cubicBezTo>
                  <a:close/>
                  <a:moveTo>
                    <a:pt x="5706" y="5226"/>
                  </a:moveTo>
                  <a:lnTo>
                    <a:pt x="5706" y="4294"/>
                  </a:lnTo>
                  <a:cubicBezTo>
                    <a:pt x="5706" y="4152"/>
                    <a:pt x="5662" y="4036"/>
                    <a:pt x="5574" y="3946"/>
                  </a:cubicBezTo>
                  <a:cubicBezTo>
                    <a:pt x="5484" y="3858"/>
                    <a:pt x="5368" y="3814"/>
                    <a:pt x="5226" y="3814"/>
                  </a:cubicBezTo>
                  <a:lnTo>
                    <a:pt x="4294" y="3814"/>
                  </a:lnTo>
                  <a:cubicBezTo>
                    <a:pt x="4152" y="3814"/>
                    <a:pt x="4036" y="3858"/>
                    <a:pt x="3946" y="3946"/>
                  </a:cubicBezTo>
                  <a:cubicBezTo>
                    <a:pt x="3858" y="4036"/>
                    <a:pt x="3814" y="4152"/>
                    <a:pt x="3814" y="4294"/>
                  </a:cubicBezTo>
                  <a:lnTo>
                    <a:pt x="3814" y="5226"/>
                  </a:lnTo>
                  <a:cubicBezTo>
                    <a:pt x="3814" y="5368"/>
                    <a:pt x="3858" y="5484"/>
                    <a:pt x="3946" y="5574"/>
                  </a:cubicBezTo>
                  <a:cubicBezTo>
                    <a:pt x="4036" y="5662"/>
                    <a:pt x="4152" y="5706"/>
                    <a:pt x="4294" y="5706"/>
                  </a:cubicBezTo>
                  <a:lnTo>
                    <a:pt x="5226" y="5706"/>
                  </a:lnTo>
                  <a:cubicBezTo>
                    <a:pt x="5368" y="5706"/>
                    <a:pt x="5484" y="5662"/>
                    <a:pt x="5574" y="5574"/>
                  </a:cubicBezTo>
                  <a:cubicBezTo>
                    <a:pt x="5662" y="5484"/>
                    <a:pt x="5706" y="5368"/>
                    <a:pt x="5706" y="5226"/>
                  </a:cubicBezTo>
                  <a:close/>
                  <a:moveTo>
                    <a:pt x="13334" y="24294"/>
                  </a:moveTo>
                  <a:lnTo>
                    <a:pt x="13334" y="21440"/>
                  </a:lnTo>
                  <a:cubicBezTo>
                    <a:pt x="13334" y="21298"/>
                    <a:pt x="13288" y="21182"/>
                    <a:pt x="13200" y="21094"/>
                  </a:cubicBezTo>
                  <a:cubicBezTo>
                    <a:pt x="13112" y="21004"/>
                    <a:pt x="12996" y="20960"/>
                    <a:pt x="12854" y="20960"/>
                  </a:cubicBezTo>
                  <a:lnTo>
                    <a:pt x="8106" y="20960"/>
                  </a:lnTo>
                  <a:cubicBezTo>
                    <a:pt x="7964" y="20960"/>
                    <a:pt x="7848" y="21004"/>
                    <a:pt x="7760" y="21094"/>
                  </a:cubicBezTo>
                  <a:cubicBezTo>
                    <a:pt x="7672" y="21182"/>
                    <a:pt x="7626" y="21298"/>
                    <a:pt x="7626" y="21440"/>
                  </a:cubicBezTo>
                  <a:lnTo>
                    <a:pt x="7626" y="24294"/>
                  </a:lnTo>
                  <a:cubicBezTo>
                    <a:pt x="7626" y="24436"/>
                    <a:pt x="7672" y="24552"/>
                    <a:pt x="7760" y="24640"/>
                  </a:cubicBezTo>
                  <a:cubicBezTo>
                    <a:pt x="7848" y="24728"/>
                    <a:pt x="7964" y="24774"/>
                    <a:pt x="8106" y="24774"/>
                  </a:cubicBezTo>
                  <a:lnTo>
                    <a:pt x="12854" y="24774"/>
                  </a:lnTo>
                  <a:cubicBezTo>
                    <a:pt x="12996" y="24774"/>
                    <a:pt x="13112" y="24728"/>
                    <a:pt x="13200" y="24640"/>
                  </a:cubicBezTo>
                  <a:cubicBezTo>
                    <a:pt x="13288" y="24552"/>
                    <a:pt x="13334" y="24436"/>
                    <a:pt x="13334" y="24294"/>
                  </a:cubicBezTo>
                  <a:close/>
                  <a:moveTo>
                    <a:pt x="13334" y="16666"/>
                  </a:moveTo>
                  <a:lnTo>
                    <a:pt x="13334" y="15706"/>
                  </a:lnTo>
                  <a:cubicBezTo>
                    <a:pt x="13334" y="15564"/>
                    <a:pt x="13288" y="15448"/>
                    <a:pt x="13200" y="15360"/>
                  </a:cubicBezTo>
                  <a:cubicBezTo>
                    <a:pt x="13112" y="15272"/>
                    <a:pt x="12996" y="15226"/>
                    <a:pt x="12854" y="15226"/>
                  </a:cubicBezTo>
                  <a:lnTo>
                    <a:pt x="11894" y="15226"/>
                  </a:lnTo>
                  <a:cubicBezTo>
                    <a:pt x="11768" y="15226"/>
                    <a:pt x="11662" y="15272"/>
                    <a:pt x="11574" y="15360"/>
                  </a:cubicBezTo>
                  <a:cubicBezTo>
                    <a:pt x="11484" y="15448"/>
                    <a:pt x="11440" y="15564"/>
                    <a:pt x="11440" y="15706"/>
                  </a:cubicBezTo>
                  <a:lnTo>
                    <a:pt x="11440" y="16666"/>
                  </a:lnTo>
                  <a:cubicBezTo>
                    <a:pt x="11440" y="16808"/>
                    <a:pt x="11484" y="16924"/>
                    <a:pt x="11574" y="17014"/>
                  </a:cubicBezTo>
                  <a:cubicBezTo>
                    <a:pt x="11662" y="17102"/>
                    <a:pt x="11768" y="17146"/>
                    <a:pt x="11894" y="17146"/>
                  </a:cubicBezTo>
                  <a:lnTo>
                    <a:pt x="12854" y="17146"/>
                  </a:lnTo>
                  <a:cubicBezTo>
                    <a:pt x="12996" y="17146"/>
                    <a:pt x="13112" y="17102"/>
                    <a:pt x="13200" y="17014"/>
                  </a:cubicBezTo>
                  <a:cubicBezTo>
                    <a:pt x="13288" y="16924"/>
                    <a:pt x="13334" y="16808"/>
                    <a:pt x="13334" y="16666"/>
                  </a:cubicBezTo>
                  <a:close/>
                  <a:moveTo>
                    <a:pt x="13334" y="12854"/>
                  </a:moveTo>
                  <a:lnTo>
                    <a:pt x="13334" y="11894"/>
                  </a:lnTo>
                  <a:cubicBezTo>
                    <a:pt x="13334" y="11768"/>
                    <a:pt x="13288" y="11662"/>
                    <a:pt x="13200" y="11574"/>
                  </a:cubicBezTo>
                  <a:cubicBezTo>
                    <a:pt x="13112" y="11484"/>
                    <a:pt x="12996" y="11440"/>
                    <a:pt x="12854" y="11440"/>
                  </a:cubicBezTo>
                  <a:lnTo>
                    <a:pt x="11894" y="11440"/>
                  </a:lnTo>
                  <a:cubicBezTo>
                    <a:pt x="11768" y="11440"/>
                    <a:pt x="11662" y="11484"/>
                    <a:pt x="11574" y="11574"/>
                  </a:cubicBezTo>
                  <a:cubicBezTo>
                    <a:pt x="11484" y="11662"/>
                    <a:pt x="11440" y="11768"/>
                    <a:pt x="11440" y="11894"/>
                  </a:cubicBezTo>
                  <a:lnTo>
                    <a:pt x="11440" y="12854"/>
                  </a:lnTo>
                  <a:cubicBezTo>
                    <a:pt x="11440" y="12996"/>
                    <a:pt x="11484" y="13112"/>
                    <a:pt x="11574" y="13200"/>
                  </a:cubicBezTo>
                  <a:cubicBezTo>
                    <a:pt x="11662" y="13288"/>
                    <a:pt x="11768" y="13334"/>
                    <a:pt x="11894" y="13334"/>
                  </a:cubicBezTo>
                  <a:lnTo>
                    <a:pt x="12854" y="13334"/>
                  </a:lnTo>
                  <a:cubicBezTo>
                    <a:pt x="12996" y="13334"/>
                    <a:pt x="13112" y="13288"/>
                    <a:pt x="13200" y="13200"/>
                  </a:cubicBezTo>
                  <a:cubicBezTo>
                    <a:pt x="13288" y="13112"/>
                    <a:pt x="13334" y="12996"/>
                    <a:pt x="13334" y="12854"/>
                  </a:cubicBezTo>
                  <a:close/>
                  <a:moveTo>
                    <a:pt x="13334" y="9040"/>
                  </a:moveTo>
                  <a:lnTo>
                    <a:pt x="13334" y="8106"/>
                  </a:lnTo>
                  <a:cubicBezTo>
                    <a:pt x="13334" y="7964"/>
                    <a:pt x="13288" y="7848"/>
                    <a:pt x="13200" y="7760"/>
                  </a:cubicBezTo>
                  <a:cubicBezTo>
                    <a:pt x="13112" y="7672"/>
                    <a:pt x="12996" y="7626"/>
                    <a:pt x="12854" y="7626"/>
                  </a:cubicBezTo>
                  <a:lnTo>
                    <a:pt x="11894" y="7626"/>
                  </a:lnTo>
                  <a:cubicBezTo>
                    <a:pt x="11768" y="7626"/>
                    <a:pt x="11662" y="7672"/>
                    <a:pt x="11574" y="7760"/>
                  </a:cubicBezTo>
                  <a:cubicBezTo>
                    <a:pt x="11484" y="7848"/>
                    <a:pt x="11440" y="7964"/>
                    <a:pt x="11440" y="8106"/>
                  </a:cubicBezTo>
                  <a:lnTo>
                    <a:pt x="11440" y="9040"/>
                  </a:lnTo>
                  <a:cubicBezTo>
                    <a:pt x="11440" y="9182"/>
                    <a:pt x="11484" y="9298"/>
                    <a:pt x="11574" y="9386"/>
                  </a:cubicBezTo>
                  <a:cubicBezTo>
                    <a:pt x="11662" y="9476"/>
                    <a:pt x="11768" y="9520"/>
                    <a:pt x="11894" y="9520"/>
                  </a:cubicBezTo>
                  <a:lnTo>
                    <a:pt x="12854" y="9520"/>
                  </a:lnTo>
                  <a:cubicBezTo>
                    <a:pt x="12996" y="9520"/>
                    <a:pt x="13112" y="9476"/>
                    <a:pt x="13200" y="9386"/>
                  </a:cubicBezTo>
                  <a:cubicBezTo>
                    <a:pt x="13288" y="9298"/>
                    <a:pt x="13334" y="9182"/>
                    <a:pt x="13334" y="9040"/>
                  </a:cubicBezTo>
                  <a:close/>
                  <a:moveTo>
                    <a:pt x="13334" y="5226"/>
                  </a:moveTo>
                  <a:lnTo>
                    <a:pt x="13334" y="4294"/>
                  </a:lnTo>
                  <a:cubicBezTo>
                    <a:pt x="13334" y="4152"/>
                    <a:pt x="13288" y="4036"/>
                    <a:pt x="13200" y="3946"/>
                  </a:cubicBezTo>
                  <a:cubicBezTo>
                    <a:pt x="13112" y="3858"/>
                    <a:pt x="12996" y="3814"/>
                    <a:pt x="12854" y="3814"/>
                  </a:cubicBezTo>
                  <a:lnTo>
                    <a:pt x="11894" y="3814"/>
                  </a:lnTo>
                  <a:cubicBezTo>
                    <a:pt x="11768" y="3814"/>
                    <a:pt x="11662" y="3858"/>
                    <a:pt x="11574" y="3946"/>
                  </a:cubicBezTo>
                  <a:cubicBezTo>
                    <a:pt x="11484" y="4036"/>
                    <a:pt x="11440" y="4152"/>
                    <a:pt x="11440" y="4294"/>
                  </a:cubicBezTo>
                  <a:lnTo>
                    <a:pt x="11440" y="5226"/>
                  </a:lnTo>
                  <a:cubicBezTo>
                    <a:pt x="11440" y="5368"/>
                    <a:pt x="11484" y="5484"/>
                    <a:pt x="11574" y="5574"/>
                  </a:cubicBezTo>
                  <a:cubicBezTo>
                    <a:pt x="11662" y="5662"/>
                    <a:pt x="11768" y="5706"/>
                    <a:pt x="11894" y="5706"/>
                  </a:cubicBezTo>
                  <a:lnTo>
                    <a:pt x="12854" y="5706"/>
                  </a:lnTo>
                  <a:cubicBezTo>
                    <a:pt x="12996" y="5706"/>
                    <a:pt x="13112" y="5662"/>
                    <a:pt x="13200" y="5574"/>
                  </a:cubicBezTo>
                  <a:cubicBezTo>
                    <a:pt x="13288" y="5484"/>
                    <a:pt x="13334" y="5368"/>
                    <a:pt x="13334" y="5226"/>
                  </a:cubicBezTo>
                  <a:close/>
                  <a:moveTo>
                    <a:pt x="17146" y="20480"/>
                  </a:moveTo>
                  <a:lnTo>
                    <a:pt x="17146" y="19520"/>
                  </a:lnTo>
                  <a:cubicBezTo>
                    <a:pt x="17146" y="19378"/>
                    <a:pt x="17102" y="19262"/>
                    <a:pt x="17014" y="19174"/>
                  </a:cubicBezTo>
                  <a:cubicBezTo>
                    <a:pt x="16924" y="19084"/>
                    <a:pt x="16808" y="19040"/>
                    <a:pt x="16666" y="19040"/>
                  </a:cubicBezTo>
                  <a:lnTo>
                    <a:pt x="15706" y="19040"/>
                  </a:lnTo>
                  <a:cubicBezTo>
                    <a:pt x="15582" y="19040"/>
                    <a:pt x="15476" y="19084"/>
                    <a:pt x="15386" y="19174"/>
                  </a:cubicBezTo>
                  <a:cubicBezTo>
                    <a:pt x="15298" y="19262"/>
                    <a:pt x="15244" y="19378"/>
                    <a:pt x="15226" y="19520"/>
                  </a:cubicBezTo>
                  <a:lnTo>
                    <a:pt x="15226" y="20480"/>
                  </a:lnTo>
                  <a:cubicBezTo>
                    <a:pt x="15226" y="20622"/>
                    <a:pt x="15280" y="20738"/>
                    <a:pt x="15386" y="20826"/>
                  </a:cubicBezTo>
                  <a:cubicBezTo>
                    <a:pt x="15494" y="20916"/>
                    <a:pt x="15600" y="20960"/>
                    <a:pt x="15706" y="20960"/>
                  </a:cubicBezTo>
                  <a:lnTo>
                    <a:pt x="16666" y="20960"/>
                  </a:lnTo>
                  <a:cubicBezTo>
                    <a:pt x="16808" y="20960"/>
                    <a:pt x="16924" y="20916"/>
                    <a:pt x="17014" y="20826"/>
                  </a:cubicBezTo>
                  <a:cubicBezTo>
                    <a:pt x="17102" y="20738"/>
                    <a:pt x="17146" y="20622"/>
                    <a:pt x="17146" y="20480"/>
                  </a:cubicBezTo>
                  <a:close/>
                  <a:moveTo>
                    <a:pt x="17146" y="16666"/>
                  </a:moveTo>
                  <a:lnTo>
                    <a:pt x="17146" y="15706"/>
                  </a:lnTo>
                  <a:cubicBezTo>
                    <a:pt x="17146" y="15564"/>
                    <a:pt x="17102" y="15448"/>
                    <a:pt x="17014" y="15360"/>
                  </a:cubicBezTo>
                  <a:cubicBezTo>
                    <a:pt x="16924" y="15272"/>
                    <a:pt x="16808" y="15226"/>
                    <a:pt x="16666" y="15226"/>
                  </a:cubicBezTo>
                  <a:lnTo>
                    <a:pt x="15706" y="15226"/>
                  </a:lnTo>
                  <a:cubicBezTo>
                    <a:pt x="15582" y="15226"/>
                    <a:pt x="15476" y="15272"/>
                    <a:pt x="15386" y="15360"/>
                  </a:cubicBezTo>
                  <a:cubicBezTo>
                    <a:pt x="15298" y="15448"/>
                    <a:pt x="15244" y="15564"/>
                    <a:pt x="15226" y="15706"/>
                  </a:cubicBezTo>
                  <a:lnTo>
                    <a:pt x="15226" y="16666"/>
                  </a:lnTo>
                  <a:cubicBezTo>
                    <a:pt x="15226" y="16808"/>
                    <a:pt x="15280" y="16924"/>
                    <a:pt x="15386" y="17014"/>
                  </a:cubicBezTo>
                  <a:cubicBezTo>
                    <a:pt x="15494" y="17102"/>
                    <a:pt x="15600" y="17146"/>
                    <a:pt x="15706" y="17146"/>
                  </a:cubicBezTo>
                  <a:lnTo>
                    <a:pt x="16666" y="17146"/>
                  </a:lnTo>
                  <a:cubicBezTo>
                    <a:pt x="16808" y="17146"/>
                    <a:pt x="16924" y="17102"/>
                    <a:pt x="17014" y="17014"/>
                  </a:cubicBezTo>
                  <a:cubicBezTo>
                    <a:pt x="17102" y="16924"/>
                    <a:pt x="17146" y="16808"/>
                    <a:pt x="17146" y="16666"/>
                  </a:cubicBezTo>
                  <a:close/>
                  <a:moveTo>
                    <a:pt x="17146" y="12854"/>
                  </a:moveTo>
                  <a:lnTo>
                    <a:pt x="17146" y="11894"/>
                  </a:lnTo>
                  <a:cubicBezTo>
                    <a:pt x="17146" y="11768"/>
                    <a:pt x="17102" y="11662"/>
                    <a:pt x="17014" y="11574"/>
                  </a:cubicBezTo>
                  <a:cubicBezTo>
                    <a:pt x="16924" y="11484"/>
                    <a:pt x="16808" y="11440"/>
                    <a:pt x="16666" y="11440"/>
                  </a:cubicBezTo>
                  <a:lnTo>
                    <a:pt x="15706" y="11440"/>
                  </a:lnTo>
                  <a:cubicBezTo>
                    <a:pt x="15582" y="11440"/>
                    <a:pt x="15476" y="11484"/>
                    <a:pt x="15386" y="11574"/>
                  </a:cubicBezTo>
                  <a:cubicBezTo>
                    <a:pt x="15298" y="11662"/>
                    <a:pt x="15244" y="11768"/>
                    <a:pt x="15226" y="11894"/>
                  </a:cubicBezTo>
                  <a:lnTo>
                    <a:pt x="15226" y="12854"/>
                  </a:lnTo>
                  <a:cubicBezTo>
                    <a:pt x="15226" y="12996"/>
                    <a:pt x="15280" y="13112"/>
                    <a:pt x="15386" y="13200"/>
                  </a:cubicBezTo>
                  <a:cubicBezTo>
                    <a:pt x="15494" y="13288"/>
                    <a:pt x="15600" y="13334"/>
                    <a:pt x="15706" y="13334"/>
                  </a:cubicBezTo>
                  <a:lnTo>
                    <a:pt x="16666" y="13334"/>
                  </a:lnTo>
                  <a:cubicBezTo>
                    <a:pt x="16808" y="13334"/>
                    <a:pt x="16924" y="13288"/>
                    <a:pt x="17014" y="13200"/>
                  </a:cubicBezTo>
                  <a:cubicBezTo>
                    <a:pt x="17102" y="13112"/>
                    <a:pt x="17146" y="12996"/>
                    <a:pt x="17146" y="12854"/>
                  </a:cubicBezTo>
                  <a:close/>
                  <a:moveTo>
                    <a:pt x="17146" y="9040"/>
                  </a:moveTo>
                  <a:lnTo>
                    <a:pt x="17146" y="8106"/>
                  </a:lnTo>
                  <a:cubicBezTo>
                    <a:pt x="17146" y="7964"/>
                    <a:pt x="17102" y="7848"/>
                    <a:pt x="17014" y="7760"/>
                  </a:cubicBezTo>
                  <a:cubicBezTo>
                    <a:pt x="16924" y="7672"/>
                    <a:pt x="16808" y="7626"/>
                    <a:pt x="16666" y="7626"/>
                  </a:cubicBezTo>
                  <a:lnTo>
                    <a:pt x="15706" y="7626"/>
                  </a:lnTo>
                  <a:cubicBezTo>
                    <a:pt x="15582" y="7626"/>
                    <a:pt x="15476" y="7672"/>
                    <a:pt x="15386" y="7760"/>
                  </a:cubicBezTo>
                  <a:cubicBezTo>
                    <a:pt x="15298" y="7848"/>
                    <a:pt x="15244" y="7964"/>
                    <a:pt x="15226" y="8106"/>
                  </a:cubicBezTo>
                  <a:lnTo>
                    <a:pt x="15226" y="9040"/>
                  </a:lnTo>
                  <a:cubicBezTo>
                    <a:pt x="15226" y="9182"/>
                    <a:pt x="15280" y="9298"/>
                    <a:pt x="15386" y="9386"/>
                  </a:cubicBezTo>
                  <a:cubicBezTo>
                    <a:pt x="15494" y="9476"/>
                    <a:pt x="15600" y="9520"/>
                    <a:pt x="15706" y="9520"/>
                  </a:cubicBezTo>
                  <a:lnTo>
                    <a:pt x="16666" y="9520"/>
                  </a:lnTo>
                  <a:cubicBezTo>
                    <a:pt x="16808" y="9520"/>
                    <a:pt x="16924" y="9476"/>
                    <a:pt x="17014" y="9386"/>
                  </a:cubicBezTo>
                  <a:cubicBezTo>
                    <a:pt x="17102" y="9298"/>
                    <a:pt x="17146" y="9182"/>
                    <a:pt x="17146" y="9040"/>
                  </a:cubicBezTo>
                  <a:close/>
                  <a:moveTo>
                    <a:pt x="17146" y="5226"/>
                  </a:moveTo>
                  <a:lnTo>
                    <a:pt x="17146" y="4294"/>
                  </a:lnTo>
                  <a:cubicBezTo>
                    <a:pt x="17146" y="4152"/>
                    <a:pt x="17102" y="4036"/>
                    <a:pt x="17014" y="3946"/>
                  </a:cubicBezTo>
                  <a:cubicBezTo>
                    <a:pt x="16924" y="3858"/>
                    <a:pt x="16808" y="3814"/>
                    <a:pt x="16666" y="3814"/>
                  </a:cubicBezTo>
                  <a:lnTo>
                    <a:pt x="15706" y="3814"/>
                  </a:lnTo>
                  <a:cubicBezTo>
                    <a:pt x="15582" y="3814"/>
                    <a:pt x="15476" y="3858"/>
                    <a:pt x="15386" y="3946"/>
                  </a:cubicBezTo>
                  <a:cubicBezTo>
                    <a:pt x="15298" y="4036"/>
                    <a:pt x="15244" y="4152"/>
                    <a:pt x="15226" y="4294"/>
                  </a:cubicBezTo>
                  <a:lnTo>
                    <a:pt x="15226" y="5226"/>
                  </a:lnTo>
                  <a:cubicBezTo>
                    <a:pt x="15226" y="5368"/>
                    <a:pt x="15280" y="5484"/>
                    <a:pt x="15386" y="5574"/>
                  </a:cubicBezTo>
                  <a:cubicBezTo>
                    <a:pt x="15494" y="5662"/>
                    <a:pt x="15600" y="5706"/>
                    <a:pt x="15706" y="5706"/>
                  </a:cubicBezTo>
                  <a:lnTo>
                    <a:pt x="16666" y="5706"/>
                  </a:lnTo>
                  <a:cubicBezTo>
                    <a:pt x="16808" y="5706"/>
                    <a:pt x="16924" y="5662"/>
                    <a:pt x="17014" y="5574"/>
                  </a:cubicBezTo>
                  <a:cubicBezTo>
                    <a:pt x="17102" y="5484"/>
                    <a:pt x="17146" y="5368"/>
                    <a:pt x="17146" y="5226"/>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FBFBF"/>
                </a:solidFill>
                <a:latin typeface="Calibri"/>
                <a:ea typeface="Calibri"/>
                <a:cs typeface="Calibri"/>
                <a:sym typeface="Calibri"/>
              </a:endParaRPr>
            </a:p>
          </p:txBody>
        </p:sp>
        <p:sp>
          <p:nvSpPr>
            <p:cNvPr id="334" name="Google Shape;334;p5"/>
            <p:cNvSpPr/>
            <p:nvPr/>
          </p:nvSpPr>
          <p:spPr>
            <a:xfrm>
              <a:off x="9759665" y="3049716"/>
              <a:ext cx="576086" cy="729315"/>
            </a:xfrm>
            <a:custGeom>
              <a:rect b="b" l="l" r="r" t="t"/>
              <a:pathLst>
                <a:path extrusionOk="0" h="26666" w="20960">
                  <a:moveTo>
                    <a:pt x="20000" y="0"/>
                  </a:moveTo>
                  <a:cubicBezTo>
                    <a:pt x="20266" y="0"/>
                    <a:pt x="20488" y="98"/>
                    <a:pt x="20666" y="294"/>
                  </a:cubicBezTo>
                  <a:cubicBezTo>
                    <a:pt x="20844" y="488"/>
                    <a:pt x="20942" y="712"/>
                    <a:pt x="20960" y="960"/>
                  </a:cubicBezTo>
                  <a:lnTo>
                    <a:pt x="20960" y="25706"/>
                  </a:lnTo>
                  <a:cubicBezTo>
                    <a:pt x="20960" y="25974"/>
                    <a:pt x="20862" y="26196"/>
                    <a:pt x="20666" y="26374"/>
                  </a:cubicBezTo>
                  <a:cubicBezTo>
                    <a:pt x="20472" y="26552"/>
                    <a:pt x="20248" y="26648"/>
                    <a:pt x="20000" y="26666"/>
                  </a:cubicBezTo>
                  <a:lnTo>
                    <a:pt x="960" y="26666"/>
                  </a:lnTo>
                  <a:cubicBezTo>
                    <a:pt x="694" y="26666"/>
                    <a:pt x="472" y="26568"/>
                    <a:pt x="294" y="26374"/>
                  </a:cubicBezTo>
                  <a:cubicBezTo>
                    <a:pt x="116" y="26178"/>
                    <a:pt x="18" y="25956"/>
                    <a:pt x="0" y="25706"/>
                  </a:cubicBezTo>
                  <a:lnTo>
                    <a:pt x="0" y="960"/>
                  </a:lnTo>
                  <a:cubicBezTo>
                    <a:pt x="0" y="694"/>
                    <a:pt x="98" y="472"/>
                    <a:pt x="294" y="294"/>
                  </a:cubicBezTo>
                  <a:cubicBezTo>
                    <a:pt x="488" y="116"/>
                    <a:pt x="712" y="18"/>
                    <a:pt x="960" y="0"/>
                  </a:cubicBezTo>
                  <a:lnTo>
                    <a:pt x="20000" y="0"/>
                  </a:lnTo>
                  <a:close/>
                  <a:moveTo>
                    <a:pt x="7626" y="4294"/>
                  </a:moveTo>
                  <a:lnTo>
                    <a:pt x="7626" y="5226"/>
                  </a:lnTo>
                  <a:cubicBezTo>
                    <a:pt x="7626" y="5368"/>
                    <a:pt x="7672" y="5484"/>
                    <a:pt x="7760" y="5574"/>
                  </a:cubicBezTo>
                  <a:cubicBezTo>
                    <a:pt x="7848" y="5662"/>
                    <a:pt x="7964" y="5706"/>
                    <a:pt x="8106" y="5706"/>
                  </a:cubicBezTo>
                  <a:lnTo>
                    <a:pt x="9040" y="5706"/>
                  </a:lnTo>
                  <a:cubicBezTo>
                    <a:pt x="9182" y="5706"/>
                    <a:pt x="9298" y="5662"/>
                    <a:pt x="9386" y="5574"/>
                  </a:cubicBezTo>
                  <a:cubicBezTo>
                    <a:pt x="9476" y="5484"/>
                    <a:pt x="9520" y="5368"/>
                    <a:pt x="9520" y="5226"/>
                  </a:cubicBezTo>
                  <a:lnTo>
                    <a:pt x="9520" y="4294"/>
                  </a:lnTo>
                  <a:cubicBezTo>
                    <a:pt x="9520" y="4152"/>
                    <a:pt x="9476" y="4036"/>
                    <a:pt x="9386" y="3946"/>
                  </a:cubicBezTo>
                  <a:cubicBezTo>
                    <a:pt x="9298" y="3858"/>
                    <a:pt x="9182" y="3814"/>
                    <a:pt x="9040" y="3814"/>
                  </a:cubicBezTo>
                  <a:lnTo>
                    <a:pt x="8106" y="3814"/>
                  </a:lnTo>
                  <a:cubicBezTo>
                    <a:pt x="7964" y="3814"/>
                    <a:pt x="7848" y="3858"/>
                    <a:pt x="7760" y="3946"/>
                  </a:cubicBezTo>
                  <a:cubicBezTo>
                    <a:pt x="7672" y="4036"/>
                    <a:pt x="7626" y="4152"/>
                    <a:pt x="7626" y="4294"/>
                  </a:cubicBezTo>
                  <a:close/>
                  <a:moveTo>
                    <a:pt x="7626" y="8106"/>
                  </a:moveTo>
                  <a:lnTo>
                    <a:pt x="7626" y="9040"/>
                  </a:lnTo>
                  <a:cubicBezTo>
                    <a:pt x="7626" y="9182"/>
                    <a:pt x="7672" y="9298"/>
                    <a:pt x="7760" y="9386"/>
                  </a:cubicBezTo>
                  <a:cubicBezTo>
                    <a:pt x="7848" y="9476"/>
                    <a:pt x="7964" y="9520"/>
                    <a:pt x="8106" y="9520"/>
                  </a:cubicBezTo>
                  <a:lnTo>
                    <a:pt x="9040" y="9520"/>
                  </a:lnTo>
                  <a:cubicBezTo>
                    <a:pt x="9182" y="9520"/>
                    <a:pt x="9298" y="9476"/>
                    <a:pt x="9386" y="9386"/>
                  </a:cubicBezTo>
                  <a:cubicBezTo>
                    <a:pt x="9476" y="9298"/>
                    <a:pt x="9520" y="9182"/>
                    <a:pt x="9520" y="9040"/>
                  </a:cubicBezTo>
                  <a:lnTo>
                    <a:pt x="9520" y="8106"/>
                  </a:lnTo>
                  <a:cubicBezTo>
                    <a:pt x="9520" y="7964"/>
                    <a:pt x="9476" y="7848"/>
                    <a:pt x="9386" y="7760"/>
                  </a:cubicBezTo>
                  <a:cubicBezTo>
                    <a:pt x="9298" y="7672"/>
                    <a:pt x="9182" y="7626"/>
                    <a:pt x="9040" y="7626"/>
                  </a:cubicBezTo>
                  <a:lnTo>
                    <a:pt x="8106" y="7626"/>
                  </a:lnTo>
                  <a:cubicBezTo>
                    <a:pt x="7964" y="7626"/>
                    <a:pt x="7848" y="7672"/>
                    <a:pt x="7760" y="7760"/>
                  </a:cubicBezTo>
                  <a:cubicBezTo>
                    <a:pt x="7672" y="7848"/>
                    <a:pt x="7626" y="7964"/>
                    <a:pt x="7626" y="8106"/>
                  </a:cubicBezTo>
                  <a:close/>
                  <a:moveTo>
                    <a:pt x="7626" y="11894"/>
                  </a:moveTo>
                  <a:lnTo>
                    <a:pt x="7626" y="12854"/>
                  </a:lnTo>
                  <a:cubicBezTo>
                    <a:pt x="7626" y="12996"/>
                    <a:pt x="7672" y="13112"/>
                    <a:pt x="7760" y="13200"/>
                  </a:cubicBezTo>
                  <a:cubicBezTo>
                    <a:pt x="7848" y="13288"/>
                    <a:pt x="7964" y="13334"/>
                    <a:pt x="8106" y="13334"/>
                  </a:cubicBezTo>
                  <a:lnTo>
                    <a:pt x="9040" y="13334"/>
                  </a:lnTo>
                  <a:cubicBezTo>
                    <a:pt x="9182" y="13334"/>
                    <a:pt x="9298" y="13288"/>
                    <a:pt x="9386" y="13200"/>
                  </a:cubicBezTo>
                  <a:cubicBezTo>
                    <a:pt x="9476" y="13112"/>
                    <a:pt x="9520" y="12996"/>
                    <a:pt x="9520" y="12854"/>
                  </a:cubicBezTo>
                  <a:lnTo>
                    <a:pt x="9520" y="11894"/>
                  </a:lnTo>
                  <a:cubicBezTo>
                    <a:pt x="9520" y="11768"/>
                    <a:pt x="9476" y="11662"/>
                    <a:pt x="9386" y="11574"/>
                  </a:cubicBezTo>
                  <a:cubicBezTo>
                    <a:pt x="9298" y="11484"/>
                    <a:pt x="9182" y="11440"/>
                    <a:pt x="9040" y="11440"/>
                  </a:cubicBezTo>
                  <a:lnTo>
                    <a:pt x="8106" y="11440"/>
                  </a:lnTo>
                  <a:cubicBezTo>
                    <a:pt x="7964" y="11440"/>
                    <a:pt x="7848" y="11484"/>
                    <a:pt x="7760" y="11574"/>
                  </a:cubicBezTo>
                  <a:cubicBezTo>
                    <a:pt x="7672" y="11662"/>
                    <a:pt x="7626" y="11768"/>
                    <a:pt x="7626" y="11894"/>
                  </a:cubicBezTo>
                  <a:close/>
                  <a:moveTo>
                    <a:pt x="7626" y="15706"/>
                  </a:moveTo>
                  <a:lnTo>
                    <a:pt x="7626" y="16666"/>
                  </a:lnTo>
                  <a:cubicBezTo>
                    <a:pt x="7626" y="16808"/>
                    <a:pt x="7672" y="16924"/>
                    <a:pt x="7760" y="17014"/>
                  </a:cubicBezTo>
                  <a:cubicBezTo>
                    <a:pt x="7848" y="17102"/>
                    <a:pt x="7964" y="17146"/>
                    <a:pt x="8106" y="17146"/>
                  </a:cubicBezTo>
                  <a:lnTo>
                    <a:pt x="9040" y="17146"/>
                  </a:lnTo>
                  <a:cubicBezTo>
                    <a:pt x="9182" y="17146"/>
                    <a:pt x="9298" y="17102"/>
                    <a:pt x="9386" y="17014"/>
                  </a:cubicBezTo>
                  <a:cubicBezTo>
                    <a:pt x="9476" y="16924"/>
                    <a:pt x="9520" y="16808"/>
                    <a:pt x="9520" y="16666"/>
                  </a:cubicBezTo>
                  <a:lnTo>
                    <a:pt x="9520" y="15706"/>
                  </a:lnTo>
                  <a:cubicBezTo>
                    <a:pt x="9520" y="15564"/>
                    <a:pt x="9476" y="15448"/>
                    <a:pt x="9386" y="15360"/>
                  </a:cubicBezTo>
                  <a:cubicBezTo>
                    <a:pt x="9298" y="15272"/>
                    <a:pt x="9182" y="15226"/>
                    <a:pt x="9040" y="15226"/>
                  </a:cubicBezTo>
                  <a:lnTo>
                    <a:pt x="8106" y="15226"/>
                  </a:lnTo>
                  <a:cubicBezTo>
                    <a:pt x="7964" y="15226"/>
                    <a:pt x="7848" y="15272"/>
                    <a:pt x="7760" y="15360"/>
                  </a:cubicBezTo>
                  <a:cubicBezTo>
                    <a:pt x="7672" y="15448"/>
                    <a:pt x="7626" y="15564"/>
                    <a:pt x="7626" y="15706"/>
                  </a:cubicBezTo>
                  <a:close/>
                  <a:moveTo>
                    <a:pt x="5706" y="20480"/>
                  </a:moveTo>
                  <a:lnTo>
                    <a:pt x="5706" y="19520"/>
                  </a:lnTo>
                  <a:cubicBezTo>
                    <a:pt x="5706" y="19378"/>
                    <a:pt x="5662" y="19262"/>
                    <a:pt x="5574" y="19174"/>
                  </a:cubicBezTo>
                  <a:cubicBezTo>
                    <a:pt x="5484" y="19084"/>
                    <a:pt x="5368" y="19040"/>
                    <a:pt x="5226" y="19040"/>
                  </a:cubicBezTo>
                  <a:lnTo>
                    <a:pt x="4294" y="19040"/>
                  </a:lnTo>
                  <a:cubicBezTo>
                    <a:pt x="4152" y="19040"/>
                    <a:pt x="4036" y="19084"/>
                    <a:pt x="3946" y="19174"/>
                  </a:cubicBezTo>
                  <a:cubicBezTo>
                    <a:pt x="3858" y="19262"/>
                    <a:pt x="3814" y="19378"/>
                    <a:pt x="3814" y="19520"/>
                  </a:cubicBezTo>
                  <a:lnTo>
                    <a:pt x="3814" y="20480"/>
                  </a:lnTo>
                  <a:cubicBezTo>
                    <a:pt x="3814" y="20622"/>
                    <a:pt x="3858" y="20738"/>
                    <a:pt x="3946" y="20826"/>
                  </a:cubicBezTo>
                  <a:cubicBezTo>
                    <a:pt x="4036" y="20916"/>
                    <a:pt x="4152" y="20960"/>
                    <a:pt x="4294" y="20960"/>
                  </a:cubicBezTo>
                  <a:lnTo>
                    <a:pt x="5226" y="20960"/>
                  </a:lnTo>
                  <a:cubicBezTo>
                    <a:pt x="5368" y="20960"/>
                    <a:pt x="5484" y="20916"/>
                    <a:pt x="5574" y="20826"/>
                  </a:cubicBezTo>
                  <a:cubicBezTo>
                    <a:pt x="5662" y="20738"/>
                    <a:pt x="5706" y="20622"/>
                    <a:pt x="5706" y="20480"/>
                  </a:cubicBezTo>
                  <a:close/>
                  <a:moveTo>
                    <a:pt x="5706" y="16666"/>
                  </a:moveTo>
                  <a:lnTo>
                    <a:pt x="5706" y="15706"/>
                  </a:lnTo>
                  <a:cubicBezTo>
                    <a:pt x="5706" y="15564"/>
                    <a:pt x="5662" y="15448"/>
                    <a:pt x="5574" y="15360"/>
                  </a:cubicBezTo>
                  <a:cubicBezTo>
                    <a:pt x="5484" y="15272"/>
                    <a:pt x="5368" y="15226"/>
                    <a:pt x="5226" y="15226"/>
                  </a:cubicBezTo>
                  <a:lnTo>
                    <a:pt x="4294" y="15226"/>
                  </a:lnTo>
                  <a:cubicBezTo>
                    <a:pt x="4152" y="15226"/>
                    <a:pt x="4036" y="15272"/>
                    <a:pt x="3946" y="15360"/>
                  </a:cubicBezTo>
                  <a:cubicBezTo>
                    <a:pt x="3858" y="15448"/>
                    <a:pt x="3814" y="15564"/>
                    <a:pt x="3814" y="15706"/>
                  </a:cubicBezTo>
                  <a:lnTo>
                    <a:pt x="3814" y="16666"/>
                  </a:lnTo>
                  <a:cubicBezTo>
                    <a:pt x="3814" y="16808"/>
                    <a:pt x="3858" y="16924"/>
                    <a:pt x="3946" y="17014"/>
                  </a:cubicBezTo>
                  <a:cubicBezTo>
                    <a:pt x="4036" y="17102"/>
                    <a:pt x="4152" y="17146"/>
                    <a:pt x="4294" y="17146"/>
                  </a:cubicBezTo>
                  <a:lnTo>
                    <a:pt x="5226" y="17146"/>
                  </a:lnTo>
                  <a:cubicBezTo>
                    <a:pt x="5368" y="17146"/>
                    <a:pt x="5484" y="17102"/>
                    <a:pt x="5574" y="17014"/>
                  </a:cubicBezTo>
                  <a:cubicBezTo>
                    <a:pt x="5662" y="16924"/>
                    <a:pt x="5706" y="16808"/>
                    <a:pt x="5706" y="16666"/>
                  </a:cubicBezTo>
                  <a:close/>
                  <a:moveTo>
                    <a:pt x="5706" y="12854"/>
                  </a:moveTo>
                  <a:lnTo>
                    <a:pt x="5706" y="11894"/>
                  </a:lnTo>
                  <a:cubicBezTo>
                    <a:pt x="5706" y="11768"/>
                    <a:pt x="5662" y="11662"/>
                    <a:pt x="5574" y="11574"/>
                  </a:cubicBezTo>
                  <a:cubicBezTo>
                    <a:pt x="5484" y="11484"/>
                    <a:pt x="5368" y="11440"/>
                    <a:pt x="5226" y="11440"/>
                  </a:cubicBezTo>
                  <a:lnTo>
                    <a:pt x="4294" y="11440"/>
                  </a:lnTo>
                  <a:cubicBezTo>
                    <a:pt x="4152" y="11440"/>
                    <a:pt x="4036" y="11484"/>
                    <a:pt x="3946" y="11574"/>
                  </a:cubicBezTo>
                  <a:cubicBezTo>
                    <a:pt x="3858" y="11662"/>
                    <a:pt x="3814" y="11768"/>
                    <a:pt x="3814" y="11894"/>
                  </a:cubicBezTo>
                  <a:lnTo>
                    <a:pt x="3814" y="12854"/>
                  </a:lnTo>
                  <a:cubicBezTo>
                    <a:pt x="3814" y="12996"/>
                    <a:pt x="3858" y="13112"/>
                    <a:pt x="3946" y="13200"/>
                  </a:cubicBezTo>
                  <a:cubicBezTo>
                    <a:pt x="4036" y="13288"/>
                    <a:pt x="4152" y="13334"/>
                    <a:pt x="4294" y="13334"/>
                  </a:cubicBezTo>
                  <a:lnTo>
                    <a:pt x="5226" y="13334"/>
                  </a:lnTo>
                  <a:cubicBezTo>
                    <a:pt x="5368" y="13334"/>
                    <a:pt x="5484" y="13288"/>
                    <a:pt x="5574" y="13200"/>
                  </a:cubicBezTo>
                  <a:cubicBezTo>
                    <a:pt x="5662" y="13112"/>
                    <a:pt x="5706" y="12996"/>
                    <a:pt x="5706" y="12854"/>
                  </a:cubicBezTo>
                  <a:close/>
                  <a:moveTo>
                    <a:pt x="5706" y="9040"/>
                  </a:moveTo>
                  <a:lnTo>
                    <a:pt x="5706" y="8106"/>
                  </a:lnTo>
                  <a:cubicBezTo>
                    <a:pt x="5706" y="7964"/>
                    <a:pt x="5662" y="7848"/>
                    <a:pt x="5574" y="7760"/>
                  </a:cubicBezTo>
                  <a:cubicBezTo>
                    <a:pt x="5484" y="7672"/>
                    <a:pt x="5368" y="7626"/>
                    <a:pt x="5226" y="7626"/>
                  </a:cubicBezTo>
                  <a:lnTo>
                    <a:pt x="4294" y="7626"/>
                  </a:lnTo>
                  <a:cubicBezTo>
                    <a:pt x="4152" y="7626"/>
                    <a:pt x="4036" y="7672"/>
                    <a:pt x="3946" y="7760"/>
                  </a:cubicBezTo>
                  <a:cubicBezTo>
                    <a:pt x="3858" y="7848"/>
                    <a:pt x="3814" y="7964"/>
                    <a:pt x="3814" y="8106"/>
                  </a:cubicBezTo>
                  <a:lnTo>
                    <a:pt x="3814" y="9040"/>
                  </a:lnTo>
                  <a:cubicBezTo>
                    <a:pt x="3814" y="9182"/>
                    <a:pt x="3858" y="9298"/>
                    <a:pt x="3946" y="9386"/>
                  </a:cubicBezTo>
                  <a:cubicBezTo>
                    <a:pt x="4036" y="9476"/>
                    <a:pt x="4152" y="9520"/>
                    <a:pt x="4294" y="9520"/>
                  </a:cubicBezTo>
                  <a:lnTo>
                    <a:pt x="5226" y="9520"/>
                  </a:lnTo>
                  <a:cubicBezTo>
                    <a:pt x="5368" y="9520"/>
                    <a:pt x="5484" y="9476"/>
                    <a:pt x="5574" y="9386"/>
                  </a:cubicBezTo>
                  <a:cubicBezTo>
                    <a:pt x="5662" y="9298"/>
                    <a:pt x="5706" y="9182"/>
                    <a:pt x="5706" y="9040"/>
                  </a:cubicBezTo>
                  <a:close/>
                  <a:moveTo>
                    <a:pt x="5706" y="5226"/>
                  </a:moveTo>
                  <a:lnTo>
                    <a:pt x="5706" y="4294"/>
                  </a:lnTo>
                  <a:cubicBezTo>
                    <a:pt x="5706" y="4152"/>
                    <a:pt x="5662" y="4036"/>
                    <a:pt x="5574" y="3946"/>
                  </a:cubicBezTo>
                  <a:cubicBezTo>
                    <a:pt x="5484" y="3858"/>
                    <a:pt x="5368" y="3814"/>
                    <a:pt x="5226" y="3814"/>
                  </a:cubicBezTo>
                  <a:lnTo>
                    <a:pt x="4294" y="3814"/>
                  </a:lnTo>
                  <a:cubicBezTo>
                    <a:pt x="4152" y="3814"/>
                    <a:pt x="4036" y="3858"/>
                    <a:pt x="3946" y="3946"/>
                  </a:cubicBezTo>
                  <a:cubicBezTo>
                    <a:pt x="3858" y="4036"/>
                    <a:pt x="3814" y="4152"/>
                    <a:pt x="3814" y="4294"/>
                  </a:cubicBezTo>
                  <a:lnTo>
                    <a:pt x="3814" y="5226"/>
                  </a:lnTo>
                  <a:cubicBezTo>
                    <a:pt x="3814" y="5368"/>
                    <a:pt x="3858" y="5484"/>
                    <a:pt x="3946" y="5574"/>
                  </a:cubicBezTo>
                  <a:cubicBezTo>
                    <a:pt x="4036" y="5662"/>
                    <a:pt x="4152" y="5706"/>
                    <a:pt x="4294" y="5706"/>
                  </a:cubicBezTo>
                  <a:lnTo>
                    <a:pt x="5226" y="5706"/>
                  </a:lnTo>
                  <a:cubicBezTo>
                    <a:pt x="5368" y="5706"/>
                    <a:pt x="5484" y="5662"/>
                    <a:pt x="5574" y="5574"/>
                  </a:cubicBezTo>
                  <a:cubicBezTo>
                    <a:pt x="5662" y="5484"/>
                    <a:pt x="5706" y="5368"/>
                    <a:pt x="5706" y="5226"/>
                  </a:cubicBezTo>
                  <a:close/>
                  <a:moveTo>
                    <a:pt x="13334" y="24294"/>
                  </a:moveTo>
                  <a:lnTo>
                    <a:pt x="13334" y="21440"/>
                  </a:lnTo>
                  <a:cubicBezTo>
                    <a:pt x="13334" y="21298"/>
                    <a:pt x="13288" y="21182"/>
                    <a:pt x="13200" y="21094"/>
                  </a:cubicBezTo>
                  <a:cubicBezTo>
                    <a:pt x="13112" y="21004"/>
                    <a:pt x="12996" y="20960"/>
                    <a:pt x="12854" y="20960"/>
                  </a:cubicBezTo>
                  <a:lnTo>
                    <a:pt x="8106" y="20960"/>
                  </a:lnTo>
                  <a:cubicBezTo>
                    <a:pt x="7964" y="20960"/>
                    <a:pt x="7848" y="21004"/>
                    <a:pt x="7760" y="21094"/>
                  </a:cubicBezTo>
                  <a:cubicBezTo>
                    <a:pt x="7672" y="21182"/>
                    <a:pt x="7626" y="21298"/>
                    <a:pt x="7626" y="21440"/>
                  </a:cubicBezTo>
                  <a:lnTo>
                    <a:pt x="7626" y="24294"/>
                  </a:lnTo>
                  <a:cubicBezTo>
                    <a:pt x="7626" y="24436"/>
                    <a:pt x="7672" y="24552"/>
                    <a:pt x="7760" y="24640"/>
                  </a:cubicBezTo>
                  <a:cubicBezTo>
                    <a:pt x="7848" y="24728"/>
                    <a:pt x="7964" y="24774"/>
                    <a:pt x="8106" y="24774"/>
                  </a:cubicBezTo>
                  <a:lnTo>
                    <a:pt x="12854" y="24774"/>
                  </a:lnTo>
                  <a:cubicBezTo>
                    <a:pt x="12996" y="24774"/>
                    <a:pt x="13112" y="24728"/>
                    <a:pt x="13200" y="24640"/>
                  </a:cubicBezTo>
                  <a:cubicBezTo>
                    <a:pt x="13288" y="24552"/>
                    <a:pt x="13334" y="24436"/>
                    <a:pt x="13334" y="24294"/>
                  </a:cubicBezTo>
                  <a:close/>
                  <a:moveTo>
                    <a:pt x="13334" y="16666"/>
                  </a:moveTo>
                  <a:lnTo>
                    <a:pt x="13334" y="15706"/>
                  </a:lnTo>
                  <a:cubicBezTo>
                    <a:pt x="13334" y="15564"/>
                    <a:pt x="13288" y="15448"/>
                    <a:pt x="13200" y="15360"/>
                  </a:cubicBezTo>
                  <a:cubicBezTo>
                    <a:pt x="13112" y="15272"/>
                    <a:pt x="12996" y="15226"/>
                    <a:pt x="12854" y="15226"/>
                  </a:cubicBezTo>
                  <a:lnTo>
                    <a:pt x="11894" y="15226"/>
                  </a:lnTo>
                  <a:cubicBezTo>
                    <a:pt x="11768" y="15226"/>
                    <a:pt x="11662" y="15272"/>
                    <a:pt x="11574" y="15360"/>
                  </a:cubicBezTo>
                  <a:cubicBezTo>
                    <a:pt x="11484" y="15448"/>
                    <a:pt x="11440" y="15564"/>
                    <a:pt x="11440" y="15706"/>
                  </a:cubicBezTo>
                  <a:lnTo>
                    <a:pt x="11440" y="16666"/>
                  </a:lnTo>
                  <a:cubicBezTo>
                    <a:pt x="11440" y="16808"/>
                    <a:pt x="11484" y="16924"/>
                    <a:pt x="11574" y="17014"/>
                  </a:cubicBezTo>
                  <a:cubicBezTo>
                    <a:pt x="11662" y="17102"/>
                    <a:pt x="11768" y="17146"/>
                    <a:pt x="11894" y="17146"/>
                  </a:cubicBezTo>
                  <a:lnTo>
                    <a:pt x="12854" y="17146"/>
                  </a:lnTo>
                  <a:cubicBezTo>
                    <a:pt x="12996" y="17146"/>
                    <a:pt x="13112" y="17102"/>
                    <a:pt x="13200" y="17014"/>
                  </a:cubicBezTo>
                  <a:cubicBezTo>
                    <a:pt x="13288" y="16924"/>
                    <a:pt x="13334" y="16808"/>
                    <a:pt x="13334" y="16666"/>
                  </a:cubicBezTo>
                  <a:close/>
                  <a:moveTo>
                    <a:pt x="13334" y="12854"/>
                  </a:moveTo>
                  <a:lnTo>
                    <a:pt x="13334" y="11894"/>
                  </a:lnTo>
                  <a:cubicBezTo>
                    <a:pt x="13334" y="11768"/>
                    <a:pt x="13288" y="11662"/>
                    <a:pt x="13200" y="11574"/>
                  </a:cubicBezTo>
                  <a:cubicBezTo>
                    <a:pt x="13112" y="11484"/>
                    <a:pt x="12996" y="11440"/>
                    <a:pt x="12854" y="11440"/>
                  </a:cubicBezTo>
                  <a:lnTo>
                    <a:pt x="11894" y="11440"/>
                  </a:lnTo>
                  <a:cubicBezTo>
                    <a:pt x="11768" y="11440"/>
                    <a:pt x="11662" y="11484"/>
                    <a:pt x="11574" y="11574"/>
                  </a:cubicBezTo>
                  <a:cubicBezTo>
                    <a:pt x="11484" y="11662"/>
                    <a:pt x="11440" y="11768"/>
                    <a:pt x="11440" y="11894"/>
                  </a:cubicBezTo>
                  <a:lnTo>
                    <a:pt x="11440" y="12854"/>
                  </a:lnTo>
                  <a:cubicBezTo>
                    <a:pt x="11440" y="12996"/>
                    <a:pt x="11484" y="13112"/>
                    <a:pt x="11574" y="13200"/>
                  </a:cubicBezTo>
                  <a:cubicBezTo>
                    <a:pt x="11662" y="13288"/>
                    <a:pt x="11768" y="13334"/>
                    <a:pt x="11894" y="13334"/>
                  </a:cubicBezTo>
                  <a:lnTo>
                    <a:pt x="12854" y="13334"/>
                  </a:lnTo>
                  <a:cubicBezTo>
                    <a:pt x="12996" y="13334"/>
                    <a:pt x="13112" y="13288"/>
                    <a:pt x="13200" y="13200"/>
                  </a:cubicBezTo>
                  <a:cubicBezTo>
                    <a:pt x="13288" y="13112"/>
                    <a:pt x="13334" y="12996"/>
                    <a:pt x="13334" y="12854"/>
                  </a:cubicBezTo>
                  <a:close/>
                  <a:moveTo>
                    <a:pt x="13334" y="9040"/>
                  </a:moveTo>
                  <a:lnTo>
                    <a:pt x="13334" y="8106"/>
                  </a:lnTo>
                  <a:cubicBezTo>
                    <a:pt x="13334" y="7964"/>
                    <a:pt x="13288" y="7848"/>
                    <a:pt x="13200" y="7760"/>
                  </a:cubicBezTo>
                  <a:cubicBezTo>
                    <a:pt x="13112" y="7672"/>
                    <a:pt x="12996" y="7626"/>
                    <a:pt x="12854" y="7626"/>
                  </a:cubicBezTo>
                  <a:lnTo>
                    <a:pt x="11894" y="7626"/>
                  </a:lnTo>
                  <a:cubicBezTo>
                    <a:pt x="11768" y="7626"/>
                    <a:pt x="11662" y="7672"/>
                    <a:pt x="11574" y="7760"/>
                  </a:cubicBezTo>
                  <a:cubicBezTo>
                    <a:pt x="11484" y="7848"/>
                    <a:pt x="11440" y="7964"/>
                    <a:pt x="11440" y="8106"/>
                  </a:cubicBezTo>
                  <a:lnTo>
                    <a:pt x="11440" y="9040"/>
                  </a:lnTo>
                  <a:cubicBezTo>
                    <a:pt x="11440" y="9182"/>
                    <a:pt x="11484" y="9298"/>
                    <a:pt x="11574" y="9386"/>
                  </a:cubicBezTo>
                  <a:cubicBezTo>
                    <a:pt x="11662" y="9476"/>
                    <a:pt x="11768" y="9520"/>
                    <a:pt x="11894" y="9520"/>
                  </a:cubicBezTo>
                  <a:lnTo>
                    <a:pt x="12854" y="9520"/>
                  </a:lnTo>
                  <a:cubicBezTo>
                    <a:pt x="12996" y="9520"/>
                    <a:pt x="13112" y="9476"/>
                    <a:pt x="13200" y="9386"/>
                  </a:cubicBezTo>
                  <a:cubicBezTo>
                    <a:pt x="13288" y="9298"/>
                    <a:pt x="13334" y="9182"/>
                    <a:pt x="13334" y="9040"/>
                  </a:cubicBezTo>
                  <a:close/>
                  <a:moveTo>
                    <a:pt x="13334" y="5226"/>
                  </a:moveTo>
                  <a:lnTo>
                    <a:pt x="13334" y="4294"/>
                  </a:lnTo>
                  <a:cubicBezTo>
                    <a:pt x="13334" y="4152"/>
                    <a:pt x="13288" y="4036"/>
                    <a:pt x="13200" y="3946"/>
                  </a:cubicBezTo>
                  <a:cubicBezTo>
                    <a:pt x="13112" y="3858"/>
                    <a:pt x="12996" y="3814"/>
                    <a:pt x="12854" y="3814"/>
                  </a:cubicBezTo>
                  <a:lnTo>
                    <a:pt x="11894" y="3814"/>
                  </a:lnTo>
                  <a:cubicBezTo>
                    <a:pt x="11768" y="3814"/>
                    <a:pt x="11662" y="3858"/>
                    <a:pt x="11574" y="3946"/>
                  </a:cubicBezTo>
                  <a:cubicBezTo>
                    <a:pt x="11484" y="4036"/>
                    <a:pt x="11440" y="4152"/>
                    <a:pt x="11440" y="4294"/>
                  </a:cubicBezTo>
                  <a:lnTo>
                    <a:pt x="11440" y="5226"/>
                  </a:lnTo>
                  <a:cubicBezTo>
                    <a:pt x="11440" y="5368"/>
                    <a:pt x="11484" y="5484"/>
                    <a:pt x="11574" y="5574"/>
                  </a:cubicBezTo>
                  <a:cubicBezTo>
                    <a:pt x="11662" y="5662"/>
                    <a:pt x="11768" y="5706"/>
                    <a:pt x="11894" y="5706"/>
                  </a:cubicBezTo>
                  <a:lnTo>
                    <a:pt x="12854" y="5706"/>
                  </a:lnTo>
                  <a:cubicBezTo>
                    <a:pt x="12996" y="5706"/>
                    <a:pt x="13112" y="5662"/>
                    <a:pt x="13200" y="5574"/>
                  </a:cubicBezTo>
                  <a:cubicBezTo>
                    <a:pt x="13288" y="5484"/>
                    <a:pt x="13334" y="5368"/>
                    <a:pt x="13334" y="5226"/>
                  </a:cubicBezTo>
                  <a:close/>
                  <a:moveTo>
                    <a:pt x="17146" y="20480"/>
                  </a:moveTo>
                  <a:lnTo>
                    <a:pt x="17146" y="19520"/>
                  </a:lnTo>
                  <a:cubicBezTo>
                    <a:pt x="17146" y="19378"/>
                    <a:pt x="17102" y="19262"/>
                    <a:pt x="17014" y="19174"/>
                  </a:cubicBezTo>
                  <a:cubicBezTo>
                    <a:pt x="16924" y="19084"/>
                    <a:pt x="16808" y="19040"/>
                    <a:pt x="16666" y="19040"/>
                  </a:cubicBezTo>
                  <a:lnTo>
                    <a:pt x="15706" y="19040"/>
                  </a:lnTo>
                  <a:cubicBezTo>
                    <a:pt x="15582" y="19040"/>
                    <a:pt x="15476" y="19084"/>
                    <a:pt x="15386" y="19174"/>
                  </a:cubicBezTo>
                  <a:cubicBezTo>
                    <a:pt x="15298" y="19262"/>
                    <a:pt x="15244" y="19378"/>
                    <a:pt x="15226" y="19520"/>
                  </a:cubicBezTo>
                  <a:lnTo>
                    <a:pt x="15226" y="20480"/>
                  </a:lnTo>
                  <a:cubicBezTo>
                    <a:pt x="15226" y="20622"/>
                    <a:pt x="15280" y="20738"/>
                    <a:pt x="15386" y="20826"/>
                  </a:cubicBezTo>
                  <a:cubicBezTo>
                    <a:pt x="15494" y="20916"/>
                    <a:pt x="15600" y="20960"/>
                    <a:pt x="15706" y="20960"/>
                  </a:cubicBezTo>
                  <a:lnTo>
                    <a:pt x="16666" y="20960"/>
                  </a:lnTo>
                  <a:cubicBezTo>
                    <a:pt x="16808" y="20960"/>
                    <a:pt x="16924" y="20916"/>
                    <a:pt x="17014" y="20826"/>
                  </a:cubicBezTo>
                  <a:cubicBezTo>
                    <a:pt x="17102" y="20738"/>
                    <a:pt x="17146" y="20622"/>
                    <a:pt x="17146" y="20480"/>
                  </a:cubicBezTo>
                  <a:close/>
                  <a:moveTo>
                    <a:pt x="17146" y="16666"/>
                  </a:moveTo>
                  <a:lnTo>
                    <a:pt x="17146" y="15706"/>
                  </a:lnTo>
                  <a:cubicBezTo>
                    <a:pt x="17146" y="15564"/>
                    <a:pt x="17102" y="15448"/>
                    <a:pt x="17014" y="15360"/>
                  </a:cubicBezTo>
                  <a:cubicBezTo>
                    <a:pt x="16924" y="15272"/>
                    <a:pt x="16808" y="15226"/>
                    <a:pt x="16666" y="15226"/>
                  </a:cubicBezTo>
                  <a:lnTo>
                    <a:pt x="15706" y="15226"/>
                  </a:lnTo>
                  <a:cubicBezTo>
                    <a:pt x="15582" y="15226"/>
                    <a:pt x="15476" y="15272"/>
                    <a:pt x="15386" y="15360"/>
                  </a:cubicBezTo>
                  <a:cubicBezTo>
                    <a:pt x="15298" y="15448"/>
                    <a:pt x="15244" y="15564"/>
                    <a:pt x="15226" y="15706"/>
                  </a:cubicBezTo>
                  <a:lnTo>
                    <a:pt x="15226" y="16666"/>
                  </a:lnTo>
                  <a:cubicBezTo>
                    <a:pt x="15226" y="16808"/>
                    <a:pt x="15280" y="16924"/>
                    <a:pt x="15386" y="17014"/>
                  </a:cubicBezTo>
                  <a:cubicBezTo>
                    <a:pt x="15494" y="17102"/>
                    <a:pt x="15600" y="17146"/>
                    <a:pt x="15706" y="17146"/>
                  </a:cubicBezTo>
                  <a:lnTo>
                    <a:pt x="16666" y="17146"/>
                  </a:lnTo>
                  <a:cubicBezTo>
                    <a:pt x="16808" y="17146"/>
                    <a:pt x="16924" y="17102"/>
                    <a:pt x="17014" y="17014"/>
                  </a:cubicBezTo>
                  <a:cubicBezTo>
                    <a:pt x="17102" y="16924"/>
                    <a:pt x="17146" y="16808"/>
                    <a:pt x="17146" y="16666"/>
                  </a:cubicBezTo>
                  <a:close/>
                  <a:moveTo>
                    <a:pt x="17146" y="12854"/>
                  </a:moveTo>
                  <a:lnTo>
                    <a:pt x="17146" y="11894"/>
                  </a:lnTo>
                  <a:cubicBezTo>
                    <a:pt x="17146" y="11768"/>
                    <a:pt x="17102" y="11662"/>
                    <a:pt x="17014" y="11574"/>
                  </a:cubicBezTo>
                  <a:cubicBezTo>
                    <a:pt x="16924" y="11484"/>
                    <a:pt x="16808" y="11440"/>
                    <a:pt x="16666" y="11440"/>
                  </a:cubicBezTo>
                  <a:lnTo>
                    <a:pt x="15706" y="11440"/>
                  </a:lnTo>
                  <a:cubicBezTo>
                    <a:pt x="15582" y="11440"/>
                    <a:pt x="15476" y="11484"/>
                    <a:pt x="15386" y="11574"/>
                  </a:cubicBezTo>
                  <a:cubicBezTo>
                    <a:pt x="15298" y="11662"/>
                    <a:pt x="15244" y="11768"/>
                    <a:pt x="15226" y="11894"/>
                  </a:cubicBezTo>
                  <a:lnTo>
                    <a:pt x="15226" y="12854"/>
                  </a:lnTo>
                  <a:cubicBezTo>
                    <a:pt x="15226" y="12996"/>
                    <a:pt x="15280" y="13112"/>
                    <a:pt x="15386" y="13200"/>
                  </a:cubicBezTo>
                  <a:cubicBezTo>
                    <a:pt x="15494" y="13288"/>
                    <a:pt x="15600" y="13334"/>
                    <a:pt x="15706" y="13334"/>
                  </a:cubicBezTo>
                  <a:lnTo>
                    <a:pt x="16666" y="13334"/>
                  </a:lnTo>
                  <a:cubicBezTo>
                    <a:pt x="16808" y="13334"/>
                    <a:pt x="16924" y="13288"/>
                    <a:pt x="17014" y="13200"/>
                  </a:cubicBezTo>
                  <a:cubicBezTo>
                    <a:pt x="17102" y="13112"/>
                    <a:pt x="17146" y="12996"/>
                    <a:pt x="17146" y="12854"/>
                  </a:cubicBezTo>
                  <a:close/>
                  <a:moveTo>
                    <a:pt x="17146" y="9040"/>
                  </a:moveTo>
                  <a:lnTo>
                    <a:pt x="17146" y="8106"/>
                  </a:lnTo>
                  <a:cubicBezTo>
                    <a:pt x="17146" y="7964"/>
                    <a:pt x="17102" y="7848"/>
                    <a:pt x="17014" y="7760"/>
                  </a:cubicBezTo>
                  <a:cubicBezTo>
                    <a:pt x="16924" y="7672"/>
                    <a:pt x="16808" y="7626"/>
                    <a:pt x="16666" y="7626"/>
                  </a:cubicBezTo>
                  <a:lnTo>
                    <a:pt x="15706" y="7626"/>
                  </a:lnTo>
                  <a:cubicBezTo>
                    <a:pt x="15582" y="7626"/>
                    <a:pt x="15476" y="7672"/>
                    <a:pt x="15386" y="7760"/>
                  </a:cubicBezTo>
                  <a:cubicBezTo>
                    <a:pt x="15298" y="7848"/>
                    <a:pt x="15244" y="7964"/>
                    <a:pt x="15226" y="8106"/>
                  </a:cubicBezTo>
                  <a:lnTo>
                    <a:pt x="15226" y="9040"/>
                  </a:lnTo>
                  <a:cubicBezTo>
                    <a:pt x="15226" y="9182"/>
                    <a:pt x="15280" y="9298"/>
                    <a:pt x="15386" y="9386"/>
                  </a:cubicBezTo>
                  <a:cubicBezTo>
                    <a:pt x="15494" y="9476"/>
                    <a:pt x="15600" y="9520"/>
                    <a:pt x="15706" y="9520"/>
                  </a:cubicBezTo>
                  <a:lnTo>
                    <a:pt x="16666" y="9520"/>
                  </a:lnTo>
                  <a:cubicBezTo>
                    <a:pt x="16808" y="9520"/>
                    <a:pt x="16924" y="9476"/>
                    <a:pt x="17014" y="9386"/>
                  </a:cubicBezTo>
                  <a:cubicBezTo>
                    <a:pt x="17102" y="9298"/>
                    <a:pt x="17146" y="9182"/>
                    <a:pt x="17146" y="9040"/>
                  </a:cubicBezTo>
                  <a:close/>
                  <a:moveTo>
                    <a:pt x="17146" y="5226"/>
                  </a:moveTo>
                  <a:lnTo>
                    <a:pt x="17146" y="4294"/>
                  </a:lnTo>
                  <a:cubicBezTo>
                    <a:pt x="17146" y="4152"/>
                    <a:pt x="17102" y="4036"/>
                    <a:pt x="17014" y="3946"/>
                  </a:cubicBezTo>
                  <a:cubicBezTo>
                    <a:pt x="16924" y="3858"/>
                    <a:pt x="16808" y="3814"/>
                    <a:pt x="16666" y="3814"/>
                  </a:cubicBezTo>
                  <a:lnTo>
                    <a:pt x="15706" y="3814"/>
                  </a:lnTo>
                  <a:cubicBezTo>
                    <a:pt x="15582" y="3814"/>
                    <a:pt x="15476" y="3858"/>
                    <a:pt x="15386" y="3946"/>
                  </a:cubicBezTo>
                  <a:cubicBezTo>
                    <a:pt x="15298" y="4036"/>
                    <a:pt x="15244" y="4152"/>
                    <a:pt x="15226" y="4294"/>
                  </a:cubicBezTo>
                  <a:lnTo>
                    <a:pt x="15226" y="5226"/>
                  </a:lnTo>
                  <a:cubicBezTo>
                    <a:pt x="15226" y="5368"/>
                    <a:pt x="15280" y="5484"/>
                    <a:pt x="15386" y="5574"/>
                  </a:cubicBezTo>
                  <a:cubicBezTo>
                    <a:pt x="15494" y="5662"/>
                    <a:pt x="15600" y="5706"/>
                    <a:pt x="15706" y="5706"/>
                  </a:cubicBezTo>
                  <a:lnTo>
                    <a:pt x="16666" y="5706"/>
                  </a:lnTo>
                  <a:cubicBezTo>
                    <a:pt x="16808" y="5706"/>
                    <a:pt x="16924" y="5662"/>
                    <a:pt x="17014" y="5574"/>
                  </a:cubicBezTo>
                  <a:cubicBezTo>
                    <a:pt x="17102" y="5484"/>
                    <a:pt x="17146" y="5368"/>
                    <a:pt x="17146" y="5226"/>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FBFBF"/>
                </a:solidFill>
                <a:latin typeface="Calibri"/>
                <a:ea typeface="Calibri"/>
                <a:cs typeface="Calibri"/>
                <a:sym typeface="Calibri"/>
              </a:endParaRPr>
            </a:p>
          </p:txBody>
        </p:sp>
        <p:sp>
          <p:nvSpPr>
            <p:cNvPr id="335" name="Google Shape;335;p5"/>
            <p:cNvSpPr/>
            <p:nvPr/>
          </p:nvSpPr>
          <p:spPr>
            <a:xfrm>
              <a:off x="10335729" y="3049716"/>
              <a:ext cx="576086" cy="729315"/>
            </a:xfrm>
            <a:custGeom>
              <a:rect b="b" l="l" r="r" t="t"/>
              <a:pathLst>
                <a:path extrusionOk="0" h="26666" w="20960">
                  <a:moveTo>
                    <a:pt x="20000" y="0"/>
                  </a:moveTo>
                  <a:cubicBezTo>
                    <a:pt x="20266" y="0"/>
                    <a:pt x="20488" y="98"/>
                    <a:pt x="20666" y="294"/>
                  </a:cubicBezTo>
                  <a:cubicBezTo>
                    <a:pt x="20844" y="488"/>
                    <a:pt x="20942" y="712"/>
                    <a:pt x="20960" y="960"/>
                  </a:cubicBezTo>
                  <a:lnTo>
                    <a:pt x="20960" y="25706"/>
                  </a:lnTo>
                  <a:cubicBezTo>
                    <a:pt x="20960" y="25974"/>
                    <a:pt x="20862" y="26196"/>
                    <a:pt x="20666" y="26374"/>
                  </a:cubicBezTo>
                  <a:cubicBezTo>
                    <a:pt x="20472" y="26552"/>
                    <a:pt x="20248" y="26648"/>
                    <a:pt x="20000" y="26666"/>
                  </a:cubicBezTo>
                  <a:lnTo>
                    <a:pt x="960" y="26666"/>
                  </a:lnTo>
                  <a:cubicBezTo>
                    <a:pt x="694" y="26666"/>
                    <a:pt x="472" y="26568"/>
                    <a:pt x="294" y="26374"/>
                  </a:cubicBezTo>
                  <a:cubicBezTo>
                    <a:pt x="116" y="26178"/>
                    <a:pt x="18" y="25956"/>
                    <a:pt x="0" y="25706"/>
                  </a:cubicBezTo>
                  <a:lnTo>
                    <a:pt x="0" y="960"/>
                  </a:lnTo>
                  <a:cubicBezTo>
                    <a:pt x="0" y="694"/>
                    <a:pt x="98" y="472"/>
                    <a:pt x="294" y="294"/>
                  </a:cubicBezTo>
                  <a:cubicBezTo>
                    <a:pt x="488" y="116"/>
                    <a:pt x="712" y="18"/>
                    <a:pt x="960" y="0"/>
                  </a:cubicBezTo>
                  <a:lnTo>
                    <a:pt x="20000" y="0"/>
                  </a:lnTo>
                  <a:close/>
                  <a:moveTo>
                    <a:pt x="7626" y="4294"/>
                  </a:moveTo>
                  <a:lnTo>
                    <a:pt x="7626" y="5226"/>
                  </a:lnTo>
                  <a:cubicBezTo>
                    <a:pt x="7626" y="5368"/>
                    <a:pt x="7672" y="5484"/>
                    <a:pt x="7760" y="5574"/>
                  </a:cubicBezTo>
                  <a:cubicBezTo>
                    <a:pt x="7848" y="5662"/>
                    <a:pt x="7964" y="5706"/>
                    <a:pt x="8106" y="5706"/>
                  </a:cubicBezTo>
                  <a:lnTo>
                    <a:pt x="9040" y="5706"/>
                  </a:lnTo>
                  <a:cubicBezTo>
                    <a:pt x="9182" y="5706"/>
                    <a:pt x="9298" y="5662"/>
                    <a:pt x="9386" y="5574"/>
                  </a:cubicBezTo>
                  <a:cubicBezTo>
                    <a:pt x="9476" y="5484"/>
                    <a:pt x="9520" y="5368"/>
                    <a:pt x="9520" y="5226"/>
                  </a:cubicBezTo>
                  <a:lnTo>
                    <a:pt x="9520" y="4294"/>
                  </a:lnTo>
                  <a:cubicBezTo>
                    <a:pt x="9520" y="4152"/>
                    <a:pt x="9476" y="4036"/>
                    <a:pt x="9386" y="3946"/>
                  </a:cubicBezTo>
                  <a:cubicBezTo>
                    <a:pt x="9298" y="3858"/>
                    <a:pt x="9182" y="3814"/>
                    <a:pt x="9040" y="3814"/>
                  </a:cubicBezTo>
                  <a:lnTo>
                    <a:pt x="8106" y="3814"/>
                  </a:lnTo>
                  <a:cubicBezTo>
                    <a:pt x="7964" y="3814"/>
                    <a:pt x="7848" y="3858"/>
                    <a:pt x="7760" y="3946"/>
                  </a:cubicBezTo>
                  <a:cubicBezTo>
                    <a:pt x="7672" y="4036"/>
                    <a:pt x="7626" y="4152"/>
                    <a:pt x="7626" y="4294"/>
                  </a:cubicBezTo>
                  <a:close/>
                  <a:moveTo>
                    <a:pt x="7626" y="8106"/>
                  </a:moveTo>
                  <a:lnTo>
                    <a:pt x="7626" y="9040"/>
                  </a:lnTo>
                  <a:cubicBezTo>
                    <a:pt x="7626" y="9182"/>
                    <a:pt x="7672" y="9298"/>
                    <a:pt x="7760" y="9386"/>
                  </a:cubicBezTo>
                  <a:cubicBezTo>
                    <a:pt x="7848" y="9476"/>
                    <a:pt x="7964" y="9520"/>
                    <a:pt x="8106" y="9520"/>
                  </a:cubicBezTo>
                  <a:lnTo>
                    <a:pt x="9040" y="9520"/>
                  </a:lnTo>
                  <a:cubicBezTo>
                    <a:pt x="9182" y="9520"/>
                    <a:pt x="9298" y="9476"/>
                    <a:pt x="9386" y="9386"/>
                  </a:cubicBezTo>
                  <a:cubicBezTo>
                    <a:pt x="9476" y="9298"/>
                    <a:pt x="9520" y="9182"/>
                    <a:pt x="9520" y="9040"/>
                  </a:cubicBezTo>
                  <a:lnTo>
                    <a:pt x="9520" y="8106"/>
                  </a:lnTo>
                  <a:cubicBezTo>
                    <a:pt x="9520" y="7964"/>
                    <a:pt x="9476" y="7848"/>
                    <a:pt x="9386" y="7760"/>
                  </a:cubicBezTo>
                  <a:cubicBezTo>
                    <a:pt x="9298" y="7672"/>
                    <a:pt x="9182" y="7626"/>
                    <a:pt x="9040" y="7626"/>
                  </a:cubicBezTo>
                  <a:lnTo>
                    <a:pt x="8106" y="7626"/>
                  </a:lnTo>
                  <a:cubicBezTo>
                    <a:pt x="7964" y="7626"/>
                    <a:pt x="7848" y="7672"/>
                    <a:pt x="7760" y="7760"/>
                  </a:cubicBezTo>
                  <a:cubicBezTo>
                    <a:pt x="7672" y="7848"/>
                    <a:pt x="7626" y="7964"/>
                    <a:pt x="7626" y="8106"/>
                  </a:cubicBezTo>
                  <a:close/>
                  <a:moveTo>
                    <a:pt x="7626" y="11894"/>
                  </a:moveTo>
                  <a:lnTo>
                    <a:pt x="7626" y="12854"/>
                  </a:lnTo>
                  <a:cubicBezTo>
                    <a:pt x="7626" y="12996"/>
                    <a:pt x="7672" y="13112"/>
                    <a:pt x="7760" y="13200"/>
                  </a:cubicBezTo>
                  <a:cubicBezTo>
                    <a:pt x="7848" y="13288"/>
                    <a:pt x="7964" y="13334"/>
                    <a:pt x="8106" y="13334"/>
                  </a:cubicBezTo>
                  <a:lnTo>
                    <a:pt x="9040" y="13334"/>
                  </a:lnTo>
                  <a:cubicBezTo>
                    <a:pt x="9182" y="13334"/>
                    <a:pt x="9298" y="13288"/>
                    <a:pt x="9386" y="13200"/>
                  </a:cubicBezTo>
                  <a:cubicBezTo>
                    <a:pt x="9476" y="13112"/>
                    <a:pt x="9520" y="12996"/>
                    <a:pt x="9520" y="12854"/>
                  </a:cubicBezTo>
                  <a:lnTo>
                    <a:pt x="9520" y="11894"/>
                  </a:lnTo>
                  <a:cubicBezTo>
                    <a:pt x="9520" y="11768"/>
                    <a:pt x="9476" y="11662"/>
                    <a:pt x="9386" y="11574"/>
                  </a:cubicBezTo>
                  <a:cubicBezTo>
                    <a:pt x="9298" y="11484"/>
                    <a:pt x="9182" y="11440"/>
                    <a:pt x="9040" y="11440"/>
                  </a:cubicBezTo>
                  <a:lnTo>
                    <a:pt x="8106" y="11440"/>
                  </a:lnTo>
                  <a:cubicBezTo>
                    <a:pt x="7964" y="11440"/>
                    <a:pt x="7848" y="11484"/>
                    <a:pt x="7760" y="11574"/>
                  </a:cubicBezTo>
                  <a:cubicBezTo>
                    <a:pt x="7672" y="11662"/>
                    <a:pt x="7626" y="11768"/>
                    <a:pt x="7626" y="11894"/>
                  </a:cubicBezTo>
                  <a:close/>
                  <a:moveTo>
                    <a:pt x="7626" y="15706"/>
                  </a:moveTo>
                  <a:lnTo>
                    <a:pt x="7626" y="16666"/>
                  </a:lnTo>
                  <a:cubicBezTo>
                    <a:pt x="7626" y="16808"/>
                    <a:pt x="7672" y="16924"/>
                    <a:pt x="7760" y="17014"/>
                  </a:cubicBezTo>
                  <a:cubicBezTo>
                    <a:pt x="7848" y="17102"/>
                    <a:pt x="7964" y="17146"/>
                    <a:pt x="8106" y="17146"/>
                  </a:cubicBezTo>
                  <a:lnTo>
                    <a:pt x="9040" y="17146"/>
                  </a:lnTo>
                  <a:cubicBezTo>
                    <a:pt x="9182" y="17146"/>
                    <a:pt x="9298" y="17102"/>
                    <a:pt x="9386" y="17014"/>
                  </a:cubicBezTo>
                  <a:cubicBezTo>
                    <a:pt x="9476" y="16924"/>
                    <a:pt x="9520" y="16808"/>
                    <a:pt x="9520" y="16666"/>
                  </a:cubicBezTo>
                  <a:lnTo>
                    <a:pt x="9520" y="15706"/>
                  </a:lnTo>
                  <a:cubicBezTo>
                    <a:pt x="9520" y="15564"/>
                    <a:pt x="9476" y="15448"/>
                    <a:pt x="9386" y="15360"/>
                  </a:cubicBezTo>
                  <a:cubicBezTo>
                    <a:pt x="9298" y="15272"/>
                    <a:pt x="9182" y="15226"/>
                    <a:pt x="9040" y="15226"/>
                  </a:cubicBezTo>
                  <a:lnTo>
                    <a:pt x="8106" y="15226"/>
                  </a:lnTo>
                  <a:cubicBezTo>
                    <a:pt x="7964" y="15226"/>
                    <a:pt x="7848" y="15272"/>
                    <a:pt x="7760" y="15360"/>
                  </a:cubicBezTo>
                  <a:cubicBezTo>
                    <a:pt x="7672" y="15448"/>
                    <a:pt x="7626" y="15564"/>
                    <a:pt x="7626" y="15706"/>
                  </a:cubicBezTo>
                  <a:close/>
                  <a:moveTo>
                    <a:pt x="5706" y="20480"/>
                  </a:moveTo>
                  <a:lnTo>
                    <a:pt x="5706" y="19520"/>
                  </a:lnTo>
                  <a:cubicBezTo>
                    <a:pt x="5706" y="19378"/>
                    <a:pt x="5662" y="19262"/>
                    <a:pt x="5574" y="19174"/>
                  </a:cubicBezTo>
                  <a:cubicBezTo>
                    <a:pt x="5484" y="19084"/>
                    <a:pt x="5368" y="19040"/>
                    <a:pt x="5226" y="19040"/>
                  </a:cubicBezTo>
                  <a:lnTo>
                    <a:pt x="4294" y="19040"/>
                  </a:lnTo>
                  <a:cubicBezTo>
                    <a:pt x="4152" y="19040"/>
                    <a:pt x="4036" y="19084"/>
                    <a:pt x="3946" y="19174"/>
                  </a:cubicBezTo>
                  <a:cubicBezTo>
                    <a:pt x="3858" y="19262"/>
                    <a:pt x="3814" y="19378"/>
                    <a:pt x="3814" y="19520"/>
                  </a:cubicBezTo>
                  <a:lnTo>
                    <a:pt x="3814" y="20480"/>
                  </a:lnTo>
                  <a:cubicBezTo>
                    <a:pt x="3814" y="20622"/>
                    <a:pt x="3858" y="20738"/>
                    <a:pt x="3946" y="20826"/>
                  </a:cubicBezTo>
                  <a:cubicBezTo>
                    <a:pt x="4036" y="20916"/>
                    <a:pt x="4152" y="20960"/>
                    <a:pt x="4294" y="20960"/>
                  </a:cubicBezTo>
                  <a:lnTo>
                    <a:pt x="5226" y="20960"/>
                  </a:lnTo>
                  <a:cubicBezTo>
                    <a:pt x="5368" y="20960"/>
                    <a:pt x="5484" y="20916"/>
                    <a:pt x="5574" y="20826"/>
                  </a:cubicBezTo>
                  <a:cubicBezTo>
                    <a:pt x="5662" y="20738"/>
                    <a:pt x="5706" y="20622"/>
                    <a:pt x="5706" y="20480"/>
                  </a:cubicBezTo>
                  <a:close/>
                  <a:moveTo>
                    <a:pt x="5706" y="16666"/>
                  </a:moveTo>
                  <a:lnTo>
                    <a:pt x="5706" y="15706"/>
                  </a:lnTo>
                  <a:cubicBezTo>
                    <a:pt x="5706" y="15564"/>
                    <a:pt x="5662" y="15448"/>
                    <a:pt x="5574" y="15360"/>
                  </a:cubicBezTo>
                  <a:cubicBezTo>
                    <a:pt x="5484" y="15272"/>
                    <a:pt x="5368" y="15226"/>
                    <a:pt x="5226" y="15226"/>
                  </a:cubicBezTo>
                  <a:lnTo>
                    <a:pt x="4294" y="15226"/>
                  </a:lnTo>
                  <a:cubicBezTo>
                    <a:pt x="4152" y="15226"/>
                    <a:pt x="4036" y="15272"/>
                    <a:pt x="3946" y="15360"/>
                  </a:cubicBezTo>
                  <a:cubicBezTo>
                    <a:pt x="3858" y="15448"/>
                    <a:pt x="3814" y="15564"/>
                    <a:pt x="3814" y="15706"/>
                  </a:cubicBezTo>
                  <a:lnTo>
                    <a:pt x="3814" y="16666"/>
                  </a:lnTo>
                  <a:cubicBezTo>
                    <a:pt x="3814" y="16808"/>
                    <a:pt x="3858" y="16924"/>
                    <a:pt x="3946" y="17014"/>
                  </a:cubicBezTo>
                  <a:cubicBezTo>
                    <a:pt x="4036" y="17102"/>
                    <a:pt x="4152" y="17146"/>
                    <a:pt x="4294" y="17146"/>
                  </a:cubicBezTo>
                  <a:lnTo>
                    <a:pt x="5226" y="17146"/>
                  </a:lnTo>
                  <a:cubicBezTo>
                    <a:pt x="5368" y="17146"/>
                    <a:pt x="5484" y="17102"/>
                    <a:pt x="5574" y="17014"/>
                  </a:cubicBezTo>
                  <a:cubicBezTo>
                    <a:pt x="5662" y="16924"/>
                    <a:pt x="5706" y="16808"/>
                    <a:pt x="5706" y="16666"/>
                  </a:cubicBezTo>
                  <a:close/>
                  <a:moveTo>
                    <a:pt x="5706" y="12854"/>
                  </a:moveTo>
                  <a:lnTo>
                    <a:pt x="5706" y="11894"/>
                  </a:lnTo>
                  <a:cubicBezTo>
                    <a:pt x="5706" y="11768"/>
                    <a:pt x="5662" y="11662"/>
                    <a:pt x="5574" y="11574"/>
                  </a:cubicBezTo>
                  <a:cubicBezTo>
                    <a:pt x="5484" y="11484"/>
                    <a:pt x="5368" y="11440"/>
                    <a:pt x="5226" y="11440"/>
                  </a:cubicBezTo>
                  <a:lnTo>
                    <a:pt x="4294" y="11440"/>
                  </a:lnTo>
                  <a:cubicBezTo>
                    <a:pt x="4152" y="11440"/>
                    <a:pt x="4036" y="11484"/>
                    <a:pt x="3946" y="11574"/>
                  </a:cubicBezTo>
                  <a:cubicBezTo>
                    <a:pt x="3858" y="11662"/>
                    <a:pt x="3814" y="11768"/>
                    <a:pt x="3814" y="11894"/>
                  </a:cubicBezTo>
                  <a:lnTo>
                    <a:pt x="3814" y="12854"/>
                  </a:lnTo>
                  <a:cubicBezTo>
                    <a:pt x="3814" y="12996"/>
                    <a:pt x="3858" y="13112"/>
                    <a:pt x="3946" y="13200"/>
                  </a:cubicBezTo>
                  <a:cubicBezTo>
                    <a:pt x="4036" y="13288"/>
                    <a:pt x="4152" y="13334"/>
                    <a:pt x="4294" y="13334"/>
                  </a:cubicBezTo>
                  <a:lnTo>
                    <a:pt x="5226" y="13334"/>
                  </a:lnTo>
                  <a:cubicBezTo>
                    <a:pt x="5368" y="13334"/>
                    <a:pt x="5484" y="13288"/>
                    <a:pt x="5574" y="13200"/>
                  </a:cubicBezTo>
                  <a:cubicBezTo>
                    <a:pt x="5662" y="13112"/>
                    <a:pt x="5706" y="12996"/>
                    <a:pt x="5706" y="12854"/>
                  </a:cubicBezTo>
                  <a:close/>
                  <a:moveTo>
                    <a:pt x="5706" y="9040"/>
                  </a:moveTo>
                  <a:lnTo>
                    <a:pt x="5706" y="8106"/>
                  </a:lnTo>
                  <a:cubicBezTo>
                    <a:pt x="5706" y="7964"/>
                    <a:pt x="5662" y="7848"/>
                    <a:pt x="5574" y="7760"/>
                  </a:cubicBezTo>
                  <a:cubicBezTo>
                    <a:pt x="5484" y="7672"/>
                    <a:pt x="5368" y="7626"/>
                    <a:pt x="5226" y="7626"/>
                  </a:cubicBezTo>
                  <a:lnTo>
                    <a:pt x="4294" y="7626"/>
                  </a:lnTo>
                  <a:cubicBezTo>
                    <a:pt x="4152" y="7626"/>
                    <a:pt x="4036" y="7672"/>
                    <a:pt x="3946" y="7760"/>
                  </a:cubicBezTo>
                  <a:cubicBezTo>
                    <a:pt x="3858" y="7848"/>
                    <a:pt x="3814" y="7964"/>
                    <a:pt x="3814" y="8106"/>
                  </a:cubicBezTo>
                  <a:lnTo>
                    <a:pt x="3814" y="9040"/>
                  </a:lnTo>
                  <a:cubicBezTo>
                    <a:pt x="3814" y="9182"/>
                    <a:pt x="3858" y="9298"/>
                    <a:pt x="3946" y="9386"/>
                  </a:cubicBezTo>
                  <a:cubicBezTo>
                    <a:pt x="4036" y="9476"/>
                    <a:pt x="4152" y="9520"/>
                    <a:pt x="4294" y="9520"/>
                  </a:cubicBezTo>
                  <a:lnTo>
                    <a:pt x="5226" y="9520"/>
                  </a:lnTo>
                  <a:cubicBezTo>
                    <a:pt x="5368" y="9520"/>
                    <a:pt x="5484" y="9476"/>
                    <a:pt x="5574" y="9386"/>
                  </a:cubicBezTo>
                  <a:cubicBezTo>
                    <a:pt x="5662" y="9298"/>
                    <a:pt x="5706" y="9182"/>
                    <a:pt x="5706" y="9040"/>
                  </a:cubicBezTo>
                  <a:close/>
                  <a:moveTo>
                    <a:pt x="5706" y="5226"/>
                  </a:moveTo>
                  <a:lnTo>
                    <a:pt x="5706" y="4294"/>
                  </a:lnTo>
                  <a:cubicBezTo>
                    <a:pt x="5706" y="4152"/>
                    <a:pt x="5662" y="4036"/>
                    <a:pt x="5574" y="3946"/>
                  </a:cubicBezTo>
                  <a:cubicBezTo>
                    <a:pt x="5484" y="3858"/>
                    <a:pt x="5368" y="3814"/>
                    <a:pt x="5226" y="3814"/>
                  </a:cubicBezTo>
                  <a:lnTo>
                    <a:pt x="4294" y="3814"/>
                  </a:lnTo>
                  <a:cubicBezTo>
                    <a:pt x="4152" y="3814"/>
                    <a:pt x="4036" y="3858"/>
                    <a:pt x="3946" y="3946"/>
                  </a:cubicBezTo>
                  <a:cubicBezTo>
                    <a:pt x="3858" y="4036"/>
                    <a:pt x="3814" y="4152"/>
                    <a:pt x="3814" y="4294"/>
                  </a:cubicBezTo>
                  <a:lnTo>
                    <a:pt x="3814" y="5226"/>
                  </a:lnTo>
                  <a:cubicBezTo>
                    <a:pt x="3814" y="5368"/>
                    <a:pt x="3858" y="5484"/>
                    <a:pt x="3946" y="5574"/>
                  </a:cubicBezTo>
                  <a:cubicBezTo>
                    <a:pt x="4036" y="5662"/>
                    <a:pt x="4152" y="5706"/>
                    <a:pt x="4294" y="5706"/>
                  </a:cubicBezTo>
                  <a:lnTo>
                    <a:pt x="5226" y="5706"/>
                  </a:lnTo>
                  <a:cubicBezTo>
                    <a:pt x="5368" y="5706"/>
                    <a:pt x="5484" y="5662"/>
                    <a:pt x="5574" y="5574"/>
                  </a:cubicBezTo>
                  <a:cubicBezTo>
                    <a:pt x="5662" y="5484"/>
                    <a:pt x="5706" y="5368"/>
                    <a:pt x="5706" y="5226"/>
                  </a:cubicBezTo>
                  <a:close/>
                  <a:moveTo>
                    <a:pt x="13334" y="24294"/>
                  </a:moveTo>
                  <a:lnTo>
                    <a:pt x="13334" y="21440"/>
                  </a:lnTo>
                  <a:cubicBezTo>
                    <a:pt x="13334" y="21298"/>
                    <a:pt x="13288" y="21182"/>
                    <a:pt x="13200" y="21094"/>
                  </a:cubicBezTo>
                  <a:cubicBezTo>
                    <a:pt x="13112" y="21004"/>
                    <a:pt x="12996" y="20960"/>
                    <a:pt x="12854" y="20960"/>
                  </a:cubicBezTo>
                  <a:lnTo>
                    <a:pt x="8106" y="20960"/>
                  </a:lnTo>
                  <a:cubicBezTo>
                    <a:pt x="7964" y="20960"/>
                    <a:pt x="7848" y="21004"/>
                    <a:pt x="7760" y="21094"/>
                  </a:cubicBezTo>
                  <a:cubicBezTo>
                    <a:pt x="7672" y="21182"/>
                    <a:pt x="7626" y="21298"/>
                    <a:pt x="7626" y="21440"/>
                  </a:cubicBezTo>
                  <a:lnTo>
                    <a:pt x="7626" y="24294"/>
                  </a:lnTo>
                  <a:cubicBezTo>
                    <a:pt x="7626" y="24436"/>
                    <a:pt x="7672" y="24552"/>
                    <a:pt x="7760" y="24640"/>
                  </a:cubicBezTo>
                  <a:cubicBezTo>
                    <a:pt x="7848" y="24728"/>
                    <a:pt x="7964" y="24774"/>
                    <a:pt x="8106" y="24774"/>
                  </a:cubicBezTo>
                  <a:lnTo>
                    <a:pt x="12854" y="24774"/>
                  </a:lnTo>
                  <a:cubicBezTo>
                    <a:pt x="12996" y="24774"/>
                    <a:pt x="13112" y="24728"/>
                    <a:pt x="13200" y="24640"/>
                  </a:cubicBezTo>
                  <a:cubicBezTo>
                    <a:pt x="13288" y="24552"/>
                    <a:pt x="13334" y="24436"/>
                    <a:pt x="13334" y="24294"/>
                  </a:cubicBezTo>
                  <a:close/>
                  <a:moveTo>
                    <a:pt x="13334" y="16666"/>
                  </a:moveTo>
                  <a:lnTo>
                    <a:pt x="13334" y="15706"/>
                  </a:lnTo>
                  <a:cubicBezTo>
                    <a:pt x="13334" y="15564"/>
                    <a:pt x="13288" y="15448"/>
                    <a:pt x="13200" y="15360"/>
                  </a:cubicBezTo>
                  <a:cubicBezTo>
                    <a:pt x="13112" y="15272"/>
                    <a:pt x="12996" y="15226"/>
                    <a:pt x="12854" y="15226"/>
                  </a:cubicBezTo>
                  <a:lnTo>
                    <a:pt x="11894" y="15226"/>
                  </a:lnTo>
                  <a:cubicBezTo>
                    <a:pt x="11768" y="15226"/>
                    <a:pt x="11662" y="15272"/>
                    <a:pt x="11574" y="15360"/>
                  </a:cubicBezTo>
                  <a:cubicBezTo>
                    <a:pt x="11484" y="15448"/>
                    <a:pt x="11440" y="15564"/>
                    <a:pt x="11440" y="15706"/>
                  </a:cubicBezTo>
                  <a:lnTo>
                    <a:pt x="11440" y="16666"/>
                  </a:lnTo>
                  <a:cubicBezTo>
                    <a:pt x="11440" y="16808"/>
                    <a:pt x="11484" y="16924"/>
                    <a:pt x="11574" y="17014"/>
                  </a:cubicBezTo>
                  <a:cubicBezTo>
                    <a:pt x="11662" y="17102"/>
                    <a:pt x="11768" y="17146"/>
                    <a:pt x="11894" y="17146"/>
                  </a:cubicBezTo>
                  <a:lnTo>
                    <a:pt x="12854" y="17146"/>
                  </a:lnTo>
                  <a:cubicBezTo>
                    <a:pt x="12996" y="17146"/>
                    <a:pt x="13112" y="17102"/>
                    <a:pt x="13200" y="17014"/>
                  </a:cubicBezTo>
                  <a:cubicBezTo>
                    <a:pt x="13288" y="16924"/>
                    <a:pt x="13334" y="16808"/>
                    <a:pt x="13334" y="16666"/>
                  </a:cubicBezTo>
                  <a:close/>
                  <a:moveTo>
                    <a:pt x="13334" y="12854"/>
                  </a:moveTo>
                  <a:lnTo>
                    <a:pt x="13334" y="11894"/>
                  </a:lnTo>
                  <a:cubicBezTo>
                    <a:pt x="13334" y="11768"/>
                    <a:pt x="13288" y="11662"/>
                    <a:pt x="13200" y="11574"/>
                  </a:cubicBezTo>
                  <a:cubicBezTo>
                    <a:pt x="13112" y="11484"/>
                    <a:pt x="12996" y="11440"/>
                    <a:pt x="12854" y="11440"/>
                  </a:cubicBezTo>
                  <a:lnTo>
                    <a:pt x="11894" y="11440"/>
                  </a:lnTo>
                  <a:cubicBezTo>
                    <a:pt x="11768" y="11440"/>
                    <a:pt x="11662" y="11484"/>
                    <a:pt x="11574" y="11574"/>
                  </a:cubicBezTo>
                  <a:cubicBezTo>
                    <a:pt x="11484" y="11662"/>
                    <a:pt x="11440" y="11768"/>
                    <a:pt x="11440" y="11894"/>
                  </a:cubicBezTo>
                  <a:lnTo>
                    <a:pt x="11440" y="12854"/>
                  </a:lnTo>
                  <a:cubicBezTo>
                    <a:pt x="11440" y="12996"/>
                    <a:pt x="11484" y="13112"/>
                    <a:pt x="11574" y="13200"/>
                  </a:cubicBezTo>
                  <a:cubicBezTo>
                    <a:pt x="11662" y="13288"/>
                    <a:pt x="11768" y="13334"/>
                    <a:pt x="11894" y="13334"/>
                  </a:cubicBezTo>
                  <a:lnTo>
                    <a:pt x="12854" y="13334"/>
                  </a:lnTo>
                  <a:cubicBezTo>
                    <a:pt x="12996" y="13334"/>
                    <a:pt x="13112" y="13288"/>
                    <a:pt x="13200" y="13200"/>
                  </a:cubicBezTo>
                  <a:cubicBezTo>
                    <a:pt x="13288" y="13112"/>
                    <a:pt x="13334" y="12996"/>
                    <a:pt x="13334" y="12854"/>
                  </a:cubicBezTo>
                  <a:close/>
                  <a:moveTo>
                    <a:pt x="13334" y="9040"/>
                  </a:moveTo>
                  <a:lnTo>
                    <a:pt x="13334" y="8106"/>
                  </a:lnTo>
                  <a:cubicBezTo>
                    <a:pt x="13334" y="7964"/>
                    <a:pt x="13288" y="7848"/>
                    <a:pt x="13200" y="7760"/>
                  </a:cubicBezTo>
                  <a:cubicBezTo>
                    <a:pt x="13112" y="7672"/>
                    <a:pt x="12996" y="7626"/>
                    <a:pt x="12854" y="7626"/>
                  </a:cubicBezTo>
                  <a:lnTo>
                    <a:pt x="11894" y="7626"/>
                  </a:lnTo>
                  <a:cubicBezTo>
                    <a:pt x="11768" y="7626"/>
                    <a:pt x="11662" y="7672"/>
                    <a:pt x="11574" y="7760"/>
                  </a:cubicBezTo>
                  <a:cubicBezTo>
                    <a:pt x="11484" y="7848"/>
                    <a:pt x="11440" y="7964"/>
                    <a:pt x="11440" y="8106"/>
                  </a:cubicBezTo>
                  <a:lnTo>
                    <a:pt x="11440" y="9040"/>
                  </a:lnTo>
                  <a:cubicBezTo>
                    <a:pt x="11440" y="9182"/>
                    <a:pt x="11484" y="9298"/>
                    <a:pt x="11574" y="9386"/>
                  </a:cubicBezTo>
                  <a:cubicBezTo>
                    <a:pt x="11662" y="9476"/>
                    <a:pt x="11768" y="9520"/>
                    <a:pt x="11894" y="9520"/>
                  </a:cubicBezTo>
                  <a:lnTo>
                    <a:pt x="12854" y="9520"/>
                  </a:lnTo>
                  <a:cubicBezTo>
                    <a:pt x="12996" y="9520"/>
                    <a:pt x="13112" y="9476"/>
                    <a:pt x="13200" y="9386"/>
                  </a:cubicBezTo>
                  <a:cubicBezTo>
                    <a:pt x="13288" y="9298"/>
                    <a:pt x="13334" y="9182"/>
                    <a:pt x="13334" y="9040"/>
                  </a:cubicBezTo>
                  <a:close/>
                  <a:moveTo>
                    <a:pt x="13334" y="5226"/>
                  </a:moveTo>
                  <a:lnTo>
                    <a:pt x="13334" y="4294"/>
                  </a:lnTo>
                  <a:cubicBezTo>
                    <a:pt x="13334" y="4152"/>
                    <a:pt x="13288" y="4036"/>
                    <a:pt x="13200" y="3946"/>
                  </a:cubicBezTo>
                  <a:cubicBezTo>
                    <a:pt x="13112" y="3858"/>
                    <a:pt x="12996" y="3814"/>
                    <a:pt x="12854" y="3814"/>
                  </a:cubicBezTo>
                  <a:lnTo>
                    <a:pt x="11894" y="3814"/>
                  </a:lnTo>
                  <a:cubicBezTo>
                    <a:pt x="11768" y="3814"/>
                    <a:pt x="11662" y="3858"/>
                    <a:pt x="11574" y="3946"/>
                  </a:cubicBezTo>
                  <a:cubicBezTo>
                    <a:pt x="11484" y="4036"/>
                    <a:pt x="11440" y="4152"/>
                    <a:pt x="11440" y="4294"/>
                  </a:cubicBezTo>
                  <a:lnTo>
                    <a:pt x="11440" y="5226"/>
                  </a:lnTo>
                  <a:cubicBezTo>
                    <a:pt x="11440" y="5368"/>
                    <a:pt x="11484" y="5484"/>
                    <a:pt x="11574" y="5574"/>
                  </a:cubicBezTo>
                  <a:cubicBezTo>
                    <a:pt x="11662" y="5662"/>
                    <a:pt x="11768" y="5706"/>
                    <a:pt x="11894" y="5706"/>
                  </a:cubicBezTo>
                  <a:lnTo>
                    <a:pt x="12854" y="5706"/>
                  </a:lnTo>
                  <a:cubicBezTo>
                    <a:pt x="12996" y="5706"/>
                    <a:pt x="13112" y="5662"/>
                    <a:pt x="13200" y="5574"/>
                  </a:cubicBezTo>
                  <a:cubicBezTo>
                    <a:pt x="13288" y="5484"/>
                    <a:pt x="13334" y="5368"/>
                    <a:pt x="13334" y="5226"/>
                  </a:cubicBezTo>
                  <a:close/>
                  <a:moveTo>
                    <a:pt x="17146" y="20480"/>
                  </a:moveTo>
                  <a:lnTo>
                    <a:pt x="17146" y="19520"/>
                  </a:lnTo>
                  <a:cubicBezTo>
                    <a:pt x="17146" y="19378"/>
                    <a:pt x="17102" y="19262"/>
                    <a:pt x="17014" y="19174"/>
                  </a:cubicBezTo>
                  <a:cubicBezTo>
                    <a:pt x="16924" y="19084"/>
                    <a:pt x="16808" y="19040"/>
                    <a:pt x="16666" y="19040"/>
                  </a:cubicBezTo>
                  <a:lnTo>
                    <a:pt x="15706" y="19040"/>
                  </a:lnTo>
                  <a:cubicBezTo>
                    <a:pt x="15582" y="19040"/>
                    <a:pt x="15476" y="19084"/>
                    <a:pt x="15386" y="19174"/>
                  </a:cubicBezTo>
                  <a:cubicBezTo>
                    <a:pt x="15298" y="19262"/>
                    <a:pt x="15244" y="19378"/>
                    <a:pt x="15226" y="19520"/>
                  </a:cubicBezTo>
                  <a:lnTo>
                    <a:pt x="15226" y="20480"/>
                  </a:lnTo>
                  <a:cubicBezTo>
                    <a:pt x="15226" y="20622"/>
                    <a:pt x="15280" y="20738"/>
                    <a:pt x="15386" y="20826"/>
                  </a:cubicBezTo>
                  <a:cubicBezTo>
                    <a:pt x="15494" y="20916"/>
                    <a:pt x="15600" y="20960"/>
                    <a:pt x="15706" y="20960"/>
                  </a:cubicBezTo>
                  <a:lnTo>
                    <a:pt x="16666" y="20960"/>
                  </a:lnTo>
                  <a:cubicBezTo>
                    <a:pt x="16808" y="20960"/>
                    <a:pt x="16924" y="20916"/>
                    <a:pt x="17014" y="20826"/>
                  </a:cubicBezTo>
                  <a:cubicBezTo>
                    <a:pt x="17102" y="20738"/>
                    <a:pt x="17146" y="20622"/>
                    <a:pt x="17146" y="20480"/>
                  </a:cubicBezTo>
                  <a:close/>
                  <a:moveTo>
                    <a:pt x="17146" y="16666"/>
                  </a:moveTo>
                  <a:lnTo>
                    <a:pt x="17146" y="15706"/>
                  </a:lnTo>
                  <a:cubicBezTo>
                    <a:pt x="17146" y="15564"/>
                    <a:pt x="17102" y="15448"/>
                    <a:pt x="17014" y="15360"/>
                  </a:cubicBezTo>
                  <a:cubicBezTo>
                    <a:pt x="16924" y="15272"/>
                    <a:pt x="16808" y="15226"/>
                    <a:pt x="16666" y="15226"/>
                  </a:cubicBezTo>
                  <a:lnTo>
                    <a:pt x="15706" y="15226"/>
                  </a:lnTo>
                  <a:cubicBezTo>
                    <a:pt x="15582" y="15226"/>
                    <a:pt x="15476" y="15272"/>
                    <a:pt x="15386" y="15360"/>
                  </a:cubicBezTo>
                  <a:cubicBezTo>
                    <a:pt x="15298" y="15448"/>
                    <a:pt x="15244" y="15564"/>
                    <a:pt x="15226" y="15706"/>
                  </a:cubicBezTo>
                  <a:lnTo>
                    <a:pt x="15226" y="16666"/>
                  </a:lnTo>
                  <a:cubicBezTo>
                    <a:pt x="15226" y="16808"/>
                    <a:pt x="15280" y="16924"/>
                    <a:pt x="15386" y="17014"/>
                  </a:cubicBezTo>
                  <a:cubicBezTo>
                    <a:pt x="15494" y="17102"/>
                    <a:pt x="15600" y="17146"/>
                    <a:pt x="15706" y="17146"/>
                  </a:cubicBezTo>
                  <a:lnTo>
                    <a:pt x="16666" y="17146"/>
                  </a:lnTo>
                  <a:cubicBezTo>
                    <a:pt x="16808" y="17146"/>
                    <a:pt x="16924" y="17102"/>
                    <a:pt x="17014" y="17014"/>
                  </a:cubicBezTo>
                  <a:cubicBezTo>
                    <a:pt x="17102" y="16924"/>
                    <a:pt x="17146" y="16808"/>
                    <a:pt x="17146" y="16666"/>
                  </a:cubicBezTo>
                  <a:close/>
                  <a:moveTo>
                    <a:pt x="17146" y="12854"/>
                  </a:moveTo>
                  <a:lnTo>
                    <a:pt x="17146" y="11894"/>
                  </a:lnTo>
                  <a:cubicBezTo>
                    <a:pt x="17146" y="11768"/>
                    <a:pt x="17102" y="11662"/>
                    <a:pt x="17014" y="11574"/>
                  </a:cubicBezTo>
                  <a:cubicBezTo>
                    <a:pt x="16924" y="11484"/>
                    <a:pt x="16808" y="11440"/>
                    <a:pt x="16666" y="11440"/>
                  </a:cubicBezTo>
                  <a:lnTo>
                    <a:pt x="15706" y="11440"/>
                  </a:lnTo>
                  <a:cubicBezTo>
                    <a:pt x="15582" y="11440"/>
                    <a:pt x="15476" y="11484"/>
                    <a:pt x="15386" y="11574"/>
                  </a:cubicBezTo>
                  <a:cubicBezTo>
                    <a:pt x="15298" y="11662"/>
                    <a:pt x="15244" y="11768"/>
                    <a:pt x="15226" y="11894"/>
                  </a:cubicBezTo>
                  <a:lnTo>
                    <a:pt x="15226" y="12854"/>
                  </a:lnTo>
                  <a:cubicBezTo>
                    <a:pt x="15226" y="12996"/>
                    <a:pt x="15280" y="13112"/>
                    <a:pt x="15386" y="13200"/>
                  </a:cubicBezTo>
                  <a:cubicBezTo>
                    <a:pt x="15494" y="13288"/>
                    <a:pt x="15600" y="13334"/>
                    <a:pt x="15706" y="13334"/>
                  </a:cubicBezTo>
                  <a:lnTo>
                    <a:pt x="16666" y="13334"/>
                  </a:lnTo>
                  <a:cubicBezTo>
                    <a:pt x="16808" y="13334"/>
                    <a:pt x="16924" y="13288"/>
                    <a:pt x="17014" y="13200"/>
                  </a:cubicBezTo>
                  <a:cubicBezTo>
                    <a:pt x="17102" y="13112"/>
                    <a:pt x="17146" y="12996"/>
                    <a:pt x="17146" y="12854"/>
                  </a:cubicBezTo>
                  <a:close/>
                  <a:moveTo>
                    <a:pt x="17146" y="9040"/>
                  </a:moveTo>
                  <a:lnTo>
                    <a:pt x="17146" y="8106"/>
                  </a:lnTo>
                  <a:cubicBezTo>
                    <a:pt x="17146" y="7964"/>
                    <a:pt x="17102" y="7848"/>
                    <a:pt x="17014" y="7760"/>
                  </a:cubicBezTo>
                  <a:cubicBezTo>
                    <a:pt x="16924" y="7672"/>
                    <a:pt x="16808" y="7626"/>
                    <a:pt x="16666" y="7626"/>
                  </a:cubicBezTo>
                  <a:lnTo>
                    <a:pt x="15706" y="7626"/>
                  </a:lnTo>
                  <a:cubicBezTo>
                    <a:pt x="15582" y="7626"/>
                    <a:pt x="15476" y="7672"/>
                    <a:pt x="15386" y="7760"/>
                  </a:cubicBezTo>
                  <a:cubicBezTo>
                    <a:pt x="15298" y="7848"/>
                    <a:pt x="15244" y="7964"/>
                    <a:pt x="15226" y="8106"/>
                  </a:cubicBezTo>
                  <a:lnTo>
                    <a:pt x="15226" y="9040"/>
                  </a:lnTo>
                  <a:cubicBezTo>
                    <a:pt x="15226" y="9182"/>
                    <a:pt x="15280" y="9298"/>
                    <a:pt x="15386" y="9386"/>
                  </a:cubicBezTo>
                  <a:cubicBezTo>
                    <a:pt x="15494" y="9476"/>
                    <a:pt x="15600" y="9520"/>
                    <a:pt x="15706" y="9520"/>
                  </a:cubicBezTo>
                  <a:lnTo>
                    <a:pt x="16666" y="9520"/>
                  </a:lnTo>
                  <a:cubicBezTo>
                    <a:pt x="16808" y="9520"/>
                    <a:pt x="16924" y="9476"/>
                    <a:pt x="17014" y="9386"/>
                  </a:cubicBezTo>
                  <a:cubicBezTo>
                    <a:pt x="17102" y="9298"/>
                    <a:pt x="17146" y="9182"/>
                    <a:pt x="17146" y="9040"/>
                  </a:cubicBezTo>
                  <a:close/>
                  <a:moveTo>
                    <a:pt x="17146" y="5226"/>
                  </a:moveTo>
                  <a:lnTo>
                    <a:pt x="17146" y="4294"/>
                  </a:lnTo>
                  <a:cubicBezTo>
                    <a:pt x="17146" y="4152"/>
                    <a:pt x="17102" y="4036"/>
                    <a:pt x="17014" y="3946"/>
                  </a:cubicBezTo>
                  <a:cubicBezTo>
                    <a:pt x="16924" y="3858"/>
                    <a:pt x="16808" y="3814"/>
                    <a:pt x="16666" y="3814"/>
                  </a:cubicBezTo>
                  <a:lnTo>
                    <a:pt x="15706" y="3814"/>
                  </a:lnTo>
                  <a:cubicBezTo>
                    <a:pt x="15582" y="3814"/>
                    <a:pt x="15476" y="3858"/>
                    <a:pt x="15386" y="3946"/>
                  </a:cubicBezTo>
                  <a:cubicBezTo>
                    <a:pt x="15298" y="4036"/>
                    <a:pt x="15244" y="4152"/>
                    <a:pt x="15226" y="4294"/>
                  </a:cubicBezTo>
                  <a:lnTo>
                    <a:pt x="15226" y="5226"/>
                  </a:lnTo>
                  <a:cubicBezTo>
                    <a:pt x="15226" y="5368"/>
                    <a:pt x="15280" y="5484"/>
                    <a:pt x="15386" y="5574"/>
                  </a:cubicBezTo>
                  <a:cubicBezTo>
                    <a:pt x="15494" y="5662"/>
                    <a:pt x="15600" y="5706"/>
                    <a:pt x="15706" y="5706"/>
                  </a:cubicBezTo>
                  <a:lnTo>
                    <a:pt x="16666" y="5706"/>
                  </a:lnTo>
                  <a:cubicBezTo>
                    <a:pt x="16808" y="5706"/>
                    <a:pt x="16924" y="5662"/>
                    <a:pt x="17014" y="5574"/>
                  </a:cubicBezTo>
                  <a:cubicBezTo>
                    <a:pt x="17102" y="5484"/>
                    <a:pt x="17146" y="5368"/>
                    <a:pt x="17146" y="5226"/>
                  </a:cubicBezTo>
                  <a:close/>
                </a:path>
              </a:pathLst>
            </a:custGeom>
            <a:solidFill>
              <a:srgbClr val="A3A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FBFB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0"/>
          <p:cNvPicPr preferRelativeResize="0"/>
          <p:nvPr/>
        </p:nvPicPr>
        <p:blipFill rotWithShape="1">
          <a:blip r:embed="rId3">
            <a:alphaModFix/>
          </a:blip>
          <a:srcRect b="0" l="0" r="0" t="0"/>
          <a:stretch/>
        </p:blipFill>
        <p:spPr>
          <a:xfrm>
            <a:off x="1130736" y="6061048"/>
            <a:ext cx="1187948" cy="320280"/>
          </a:xfrm>
          <a:prstGeom prst="rect">
            <a:avLst/>
          </a:prstGeom>
          <a:noFill/>
          <a:ln>
            <a:noFill/>
          </a:ln>
        </p:spPr>
      </p:pic>
      <p:pic>
        <p:nvPicPr>
          <p:cNvPr descr="logo" id="342" name="Google Shape;342;p10"/>
          <p:cNvPicPr preferRelativeResize="0"/>
          <p:nvPr/>
        </p:nvPicPr>
        <p:blipFill rotWithShape="1">
          <a:blip r:embed="rId4">
            <a:alphaModFix/>
          </a:blip>
          <a:srcRect b="0" l="0" r="0" t="0"/>
          <a:stretch/>
        </p:blipFill>
        <p:spPr>
          <a:xfrm>
            <a:off x="2394792" y="6077545"/>
            <a:ext cx="1208183" cy="302046"/>
          </a:xfrm>
          <a:prstGeom prst="rect">
            <a:avLst/>
          </a:prstGeom>
          <a:solidFill>
            <a:srgbClr val="31859B"/>
          </a:solidFill>
          <a:ln>
            <a:noFill/>
          </a:ln>
        </p:spPr>
      </p:pic>
      <p:grpSp>
        <p:nvGrpSpPr>
          <p:cNvPr id="343" name="Google Shape;343;p10"/>
          <p:cNvGrpSpPr/>
          <p:nvPr/>
        </p:nvGrpSpPr>
        <p:grpSpPr>
          <a:xfrm>
            <a:off x="976666" y="3212976"/>
            <a:ext cx="8215678" cy="3312368"/>
            <a:chOff x="544618" y="3140968"/>
            <a:chExt cx="8215678" cy="3312368"/>
          </a:xfrm>
        </p:grpSpPr>
        <p:pic>
          <p:nvPicPr>
            <p:cNvPr descr="C:\Users\alexc.APP-SG-ISI\Desktop\cloud-premises.png" id="344" name="Google Shape;344;p10"/>
            <p:cNvPicPr preferRelativeResize="0"/>
            <p:nvPr/>
          </p:nvPicPr>
          <p:blipFill rotWithShape="1">
            <a:blip r:embed="rId5">
              <a:alphaModFix/>
            </a:blip>
            <a:srcRect b="11272" l="3039" r="37237" t="30767"/>
            <a:stretch/>
          </p:blipFill>
          <p:spPr>
            <a:xfrm>
              <a:off x="3071664" y="3140968"/>
              <a:ext cx="5688632" cy="3312368"/>
            </a:xfrm>
            <a:prstGeom prst="rect">
              <a:avLst/>
            </a:prstGeom>
            <a:noFill/>
            <a:ln>
              <a:noFill/>
            </a:ln>
          </p:spPr>
        </p:pic>
        <p:grpSp>
          <p:nvGrpSpPr>
            <p:cNvPr id="345" name="Google Shape;345;p10"/>
            <p:cNvGrpSpPr/>
            <p:nvPr/>
          </p:nvGrpSpPr>
          <p:grpSpPr>
            <a:xfrm>
              <a:off x="544618" y="5013176"/>
              <a:ext cx="3697883" cy="1008112"/>
              <a:chOff x="544618" y="5013176"/>
              <a:chExt cx="3697883" cy="1008112"/>
            </a:xfrm>
          </p:grpSpPr>
          <p:sp>
            <p:nvSpPr>
              <p:cNvPr id="346" name="Google Shape;346;p10"/>
              <p:cNvSpPr txBox="1"/>
              <p:nvPr/>
            </p:nvSpPr>
            <p:spPr>
              <a:xfrm flipH="1">
                <a:off x="1046544" y="5134794"/>
                <a:ext cx="269403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On-Premises and Private/ Public Cloud</a:t>
                </a:r>
                <a:endParaRPr b="1" i="0" sz="1600" u="none" cap="none" strike="noStrike">
                  <a:solidFill>
                    <a:schemeClr val="dk1"/>
                  </a:solidFill>
                  <a:latin typeface="Calibri"/>
                  <a:ea typeface="Calibri"/>
                  <a:cs typeface="Calibri"/>
                  <a:sym typeface="Calibri"/>
                </a:endParaRPr>
              </a:p>
            </p:txBody>
          </p:sp>
          <p:pic>
            <p:nvPicPr>
              <p:cNvPr descr="C:\Users\alexc.APP-SG-ISI\Desktop\line.png" id="347" name="Google Shape;347;p10"/>
              <p:cNvPicPr preferRelativeResize="0"/>
              <p:nvPr/>
            </p:nvPicPr>
            <p:blipFill rotWithShape="1">
              <a:blip r:embed="rId6">
                <a:alphaModFix/>
              </a:blip>
              <a:srcRect b="33267" l="0" r="0" t="28988"/>
              <a:stretch/>
            </p:blipFill>
            <p:spPr>
              <a:xfrm rot="10800000">
                <a:off x="544618" y="5013176"/>
                <a:ext cx="3697883" cy="1008112"/>
              </a:xfrm>
              <a:prstGeom prst="rect">
                <a:avLst/>
              </a:prstGeom>
              <a:noFill/>
              <a:ln>
                <a:noFill/>
              </a:ln>
            </p:spPr>
          </p:pic>
        </p:grpSp>
      </p:grpSp>
      <p:sp>
        <p:nvSpPr>
          <p:cNvPr id="348" name="Google Shape;348;p10"/>
          <p:cNvSpPr txBox="1"/>
          <p:nvPr/>
        </p:nvSpPr>
        <p:spPr>
          <a:xfrm>
            <a:off x="775329" y="53775"/>
            <a:ext cx="1071602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A50021"/>
              </a:buClr>
              <a:buSzPts val="2400"/>
              <a:buFont typeface="Calibri"/>
              <a:buNone/>
            </a:pPr>
            <a:r>
              <a:rPr b="1" i="0" lang="en-US" sz="2400" u="none" cap="none" strike="noStrike">
                <a:solidFill>
                  <a:srgbClr val="A50021"/>
                </a:solidFill>
                <a:latin typeface="Calibri"/>
                <a:ea typeface="Calibri"/>
                <a:cs typeface="Calibri"/>
                <a:sym typeface="Calibri"/>
              </a:rPr>
              <a:t>Our Product Suites AccessMatrix</a:t>
            </a:r>
            <a:r>
              <a:rPr b="1" i="0" lang="en-US" sz="2400" u="none" cap="none" strike="noStrike">
                <a:solidFill>
                  <a:srgbClr val="A50021"/>
                </a:solidFill>
                <a:latin typeface="Verdana"/>
                <a:ea typeface="Verdana"/>
                <a:cs typeface="Verdana"/>
                <a:sym typeface="Verdana"/>
              </a:rPr>
              <a:t>™</a:t>
            </a:r>
            <a:r>
              <a:rPr b="1" i="0" lang="en-US" sz="2400" u="none" cap="none" strike="noStrike">
                <a:solidFill>
                  <a:srgbClr val="A50021"/>
                </a:solidFill>
                <a:latin typeface="Calibri"/>
                <a:ea typeface="Calibri"/>
                <a:cs typeface="Calibri"/>
                <a:sym typeface="Calibri"/>
              </a:rPr>
              <a:t>/ AccessReal</a:t>
            </a:r>
            <a:r>
              <a:rPr b="1" i="0" lang="en-US" sz="2400" u="none" cap="none" strike="noStrike">
                <a:solidFill>
                  <a:srgbClr val="A50021"/>
                </a:solidFill>
                <a:latin typeface="Verdana"/>
                <a:ea typeface="Verdana"/>
                <a:cs typeface="Verdana"/>
                <a:sym typeface="Verdana"/>
              </a:rPr>
              <a:t>™</a:t>
            </a:r>
            <a:r>
              <a:rPr b="1" i="0" lang="en-US" sz="2400" u="none" cap="none" strike="noStrike">
                <a:solidFill>
                  <a:srgbClr val="A50021"/>
                </a:solidFill>
                <a:latin typeface="Calibri"/>
                <a:ea typeface="Calibri"/>
                <a:cs typeface="Calibri"/>
                <a:sym typeface="Calibri"/>
              </a:rPr>
              <a:t> / YESsafe </a:t>
            </a:r>
            <a:br>
              <a:rPr b="1" i="0" lang="en-US" sz="2400" u="none" cap="none" strike="noStrike">
                <a:solidFill>
                  <a:srgbClr val="A50021"/>
                </a:solidFill>
                <a:latin typeface="Calibri"/>
                <a:ea typeface="Calibri"/>
                <a:cs typeface="Calibri"/>
                <a:sym typeface="Calibri"/>
              </a:rPr>
            </a:br>
            <a:r>
              <a:rPr b="1" i="0" lang="en-US" sz="2400" u="none" cap="none" strike="noStrike">
                <a:solidFill>
                  <a:srgbClr val="A50021"/>
                </a:solidFill>
                <a:latin typeface="Calibri"/>
                <a:ea typeface="Calibri"/>
                <a:cs typeface="Calibri"/>
                <a:sym typeface="Calibri"/>
              </a:rPr>
              <a:t>On-Premises and Cloud Delivery</a:t>
            </a:r>
            <a:endParaRPr b="1" i="0" sz="2400" u="sng" cap="none" strike="noStrike">
              <a:solidFill>
                <a:srgbClr val="A50021"/>
              </a:solidFill>
              <a:latin typeface="Calibri"/>
              <a:ea typeface="Calibri"/>
              <a:cs typeface="Calibri"/>
              <a:sym typeface="Calibri"/>
            </a:endParaRPr>
          </a:p>
        </p:txBody>
      </p:sp>
      <p:grpSp>
        <p:nvGrpSpPr>
          <p:cNvPr id="349" name="Google Shape;349;p10"/>
          <p:cNvGrpSpPr/>
          <p:nvPr/>
        </p:nvGrpSpPr>
        <p:grpSpPr>
          <a:xfrm>
            <a:off x="4655840" y="2492896"/>
            <a:ext cx="7548007" cy="3405668"/>
            <a:chOff x="4223792" y="2420888"/>
            <a:chExt cx="7548007" cy="3405668"/>
          </a:xfrm>
        </p:grpSpPr>
        <p:pic>
          <p:nvPicPr>
            <p:cNvPr descr="C:\Users\alexc.APP-SG-ISI\Desktop\accessm-diag.png" id="350" name="Google Shape;350;p10"/>
            <p:cNvPicPr preferRelativeResize="0"/>
            <p:nvPr/>
          </p:nvPicPr>
          <p:blipFill rotWithShape="1">
            <a:blip r:embed="rId7">
              <a:alphaModFix/>
            </a:blip>
            <a:srcRect b="5039" l="14378" r="48577" t="42041"/>
            <a:stretch/>
          </p:blipFill>
          <p:spPr>
            <a:xfrm>
              <a:off x="4223792" y="2420888"/>
              <a:ext cx="3528392" cy="3024336"/>
            </a:xfrm>
            <a:prstGeom prst="rect">
              <a:avLst/>
            </a:prstGeom>
            <a:noFill/>
            <a:ln>
              <a:noFill/>
            </a:ln>
          </p:spPr>
        </p:pic>
        <p:grpSp>
          <p:nvGrpSpPr>
            <p:cNvPr id="351" name="Google Shape;351;p10"/>
            <p:cNvGrpSpPr/>
            <p:nvPr/>
          </p:nvGrpSpPr>
          <p:grpSpPr>
            <a:xfrm>
              <a:off x="7320136" y="3137224"/>
              <a:ext cx="4451663" cy="2689332"/>
              <a:chOff x="11071240" y="1691751"/>
              <a:chExt cx="4451663" cy="2689332"/>
            </a:xfrm>
          </p:grpSpPr>
          <p:grpSp>
            <p:nvGrpSpPr>
              <p:cNvPr id="352" name="Google Shape;352;p10"/>
              <p:cNvGrpSpPr/>
              <p:nvPr/>
            </p:nvGrpSpPr>
            <p:grpSpPr>
              <a:xfrm>
                <a:off x="11986684" y="2745501"/>
                <a:ext cx="3353740" cy="1635582"/>
                <a:chOff x="6321672" y="3292152"/>
                <a:chExt cx="3353740" cy="1635582"/>
              </a:xfrm>
            </p:grpSpPr>
            <p:sp>
              <p:nvSpPr>
                <p:cNvPr id="353" name="Google Shape;353;p10"/>
                <p:cNvSpPr txBox="1"/>
                <p:nvPr/>
              </p:nvSpPr>
              <p:spPr>
                <a:xfrm flipH="1">
                  <a:off x="6321672" y="3842314"/>
                  <a:ext cx="1162284"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Universal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Authentication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Server</a:t>
                  </a:r>
                  <a:endParaRPr b="1" i="0" sz="1100" u="none" cap="none" strike="noStrike">
                    <a:solidFill>
                      <a:schemeClr val="dk1"/>
                    </a:solidFill>
                    <a:latin typeface="Calibri"/>
                    <a:ea typeface="Calibri"/>
                    <a:cs typeface="Calibri"/>
                    <a:sym typeface="Calibri"/>
                  </a:endParaRPr>
                </a:p>
              </p:txBody>
            </p:sp>
            <p:sp>
              <p:nvSpPr>
                <p:cNvPr id="354" name="Google Shape;354;p10"/>
                <p:cNvSpPr txBox="1"/>
                <p:nvPr/>
              </p:nvSpPr>
              <p:spPr>
                <a:xfrm flipH="1">
                  <a:off x="8000952" y="3881989"/>
                  <a:ext cx="884121"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Universal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Sign-On</a:t>
                  </a:r>
                  <a:endParaRPr b="1" i="0" sz="1100" u="none" cap="none" strike="noStrike">
                    <a:solidFill>
                      <a:schemeClr val="dk1"/>
                    </a:solidFill>
                    <a:latin typeface="Calibri"/>
                    <a:ea typeface="Calibri"/>
                    <a:cs typeface="Calibri"/>
                    <a:sym typeface="Calibri"/>
                  </a:endParaRPr>
                </a:p>
              </p:txBody>
            </p:sp>
            <p:sp>
              <p:nvSpPr>
                <p:cNvPr id="355" name="Google Shape;355;p10"/>
                <p:cNvSpPr txBox="1"/>
                <p:nvPr/>
              </p:nvSpPr>
              <p:spPr>
                <a:xfrm flipH="1">
                  <a:off x="7191147" y="4292982"/>
                  <a:ext cx="1062123"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Universal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Access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Management</a:t>
                  </a:r>
                  <a:endParaRPr b="1" i="0" sz="1100" u="none" cap="none" strike="noStrike">
                    <a:solidFill>
                      <a:schemeClr val="dk1"/>
                    </a:solidFill>
                    <a:latin typeface="Calibri"/>
                    <a:ea typeface="Calibri"/>
                    <a:cs typeface="Calibri"/>
                    <a:sym typeface="Calibri"/>
                  </a:endParaRPr>
                </a:p>
              </p:txBody>
            </p:sp>
            <p:sp>
              <p:nvSpPr>
                <p:cNvPr id="356" name="Google Shape;356;p10"/>
                <p:cNvSpPr txBox="1"/>
                <p:nvPr/>
              </p:nvSpPr>
              <p:spPr>
                <a:xfrm flipH="1">
                  <a:off x="8636428" y="4327570"/>
                  <a:ext cx="1038984"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Universal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Credential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Manager</a:t>
                  </a:r>
                  <a:endParaRPr b="0" i="0" sz="1400" u="none" cap="none" strike="noStrike">
                    <a:solidFill>
                      <a:srgbClr val="000000"/>
                    </a:solidFill>
                    <a:latin typeface="Arial"/>
                    <a:ea typeface="Arial"/>
                    <a:cs typeface="Arial"/>
                    <a:sym typeface="Arial"/>
                  </a:endParaRPr>
                </a:p>
              </p:txBody>
            </p:sp>
            <p:pic>
              <p:nvPicPr>
                <p:cNvPr id="357" name="Google Shape;357;p10"/>
                <p:cNvPicPr preferRelativeResize="0"/>
                <p:nvPr/>
              </p:nvPicPr>
              <p:blipFill rotWithShape="1">
                <a:blip r:embed="rId8">
                  <a:alphaModFix/>
                </a:blip>
                <a:srcRect b="-2479" l="0" r="0" t="0"/>
                <a:stretch/>
              </p:blipFill>
              <p:spPr>
                <a:xfrm flipH="1">
                  <a:off x="8788221" y="3740931"/>
                  <a:ext cx="691015" cy="623972"/>
                </a:xfrm>
                <a:prstGeom prst="rect">
                  <a:avLst/>
                </a:prstGeom>
                <a:noFill/>
                <a:ln>
                  <a:noFill/>
                </a:ln>
              </p:spPr>
            </p:pic>
            <p:pic>
              <p:nvPicPr>
                <p:cNvPr id="358" name="Google Shape;358;p10"/>
                <p:cNvPicPr preferRelativeResize="0"/>
                <p:nvPr/>
              </p:nvPicPr>
              <p:blipFill rotWithShape="1">
                <a:blip r:embed="rId9">
                  <a:alphaModFix/>
                </a:blip>
                <a:srcRect b="-3443" l="0" r="0" t="-1"/>
                <a:stretch/>
              </p:blipFill>
              <p:spPr>
                <a:xfrm flipH="1">
                  <a:off x="8066818" y="3308980"/>
                  <a:ext cx="648072" cy="629825"/>
                </a:xfrm>
                <a:prstGeom prst="rect">
                  <a:avLst/>
                </a:prstGeom>
                <a:noFill/>
                <a:ln>
                  <a:noFill/>
                </a:ln>
              </p:spPr>
            </p:pic>
            <p:pic>
              <p:nvPicPr>
                <p:cNvPr id="359" name="Google Shape;359;p10"/>
                <p:cNvPicPr preferRelativeResize="0"/>
                <p:nvPr/>
              </p:nvPicPr>
              <p:blipFill rotWithShape="1">
                <a:blip r:embed="rId10">
                  <a:alphaModFix/>
                </a:blip>
                <a:srcRect b="-1338" l="0" r="0" t="0"/>
                <a:stretch/>
              </p:blipFill>
              <p:spPr>
                <a:xfrm flipH="1">
                  <a:off x="7360558" y="3740931"/>
                  <a:ext cx="648073" cy="608867"/>
                </a:xfrm>
                <a:prstGeom prst="rect">
                  <a:avLst/>
                </a:prstGeom>
                <a:noFill/>
                <a:ln>
                  <a:noFill/>
                </a:ln>
              </p:spPr>
            </p:pic>
            <p:pic>
              <p:nvPicPr>
                <p:cNvPr id="360" name="Google Shape;360;p10"/>
                <p:cNvPicPr preferRelativeResize="0"/>
                <p:nvPr/>
              </p:nvPicPr>
              <p:blipFill rotWithShape="1">
                <a:blip r:embed="rId11">
                  <a:alphaModFix/>
                </a:blip>
                <a:srcRect b="0" l="0" r="0" t="0"/>
                <a:stretch/>
              </p:blipFill>
              <p:spPr>
                <a:xfrm flipH="1">
                  <a:off x="6581059" y="3292152"/>
                  <a:ext cx="648071" cy="605091"/>
                </a:xfrm>
                <a:prstGeom prst="rect">
                  <a:avLst/>
                </a:prstGeom>
                <a:noFill/>
                <a:ln>
                  <a:noFill/>
                </a:ln>
              </p:spPr>
            </p:pic>
          </p:grpSp>
          <p:grpSp>
            <p:nvGrpSpPr>
              <p:cNvPr id="361" name="Google Shape;361;p10"/>
              <p:cNvGrpSpPr/>
              <p:nvPr/>
            </p:nvGrpSpPr>
            <p:grpSpPr>
              <a:xfrm>
                <a:off x="12600204" y="1691751"/>
                <a:ext cx="2741271" cy="792088"/>
                <a:chOff x="6419646" y="2438028"/>
                <a:chExt cx="2741271" cy="792088"/>
              </a:xfrm>
            </p:grpSpPr>
            <p:pic>
              <p:nvPicPr>
                <p:cNvPr id="362" name="Google Shape;362;p10"/>
                <p:cNvPicPr preferRelativeResize="0"/>
                <p:nvPr/>
              </p:nvPicPr>
              <p:blipFill rotWithShape="1">
                <a:blip r:embed="rId12">
                  <a:alphaModFix/>
                </a:blip>
                <a:srcRect b="0" l="0" r="0" t="0"/>
                <a:stretch/>
              </p:blipFill>
              <p:spPr>
                <a:xfrm>
                  <a:off x="6492205" y="2438028"/>
                  <a:ext cx="2124075" cy="342900"/>
                </a:xfrm>
                <a:prstGeom prst="rect">
                  <a:avLst/>
                </a:prstGeom>
                <a:noFill/>
                <a:ln>
                  <a:noFill/>
                </a:ln>
              </p:spPr>
            </p:pic>
            <p:sp>
              <p:nvSpPr>
                <p:cNvPr id="363" name="Google Shape;363;p10"/>
                <p:cNvSpPr txBox="1"/>
                <p:nvPr/>
              </p:nvSpPr>
              <p:spPr>
                <a:xfrm flipH="1">
                  <a:off x="6419646" y="2768451"/>
                  <a:ext cx="27412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62533"/>
                      </a:solidFill>
                      <a:latin typeface="Calibri"/>
                      <a:ea typeface="Calibri"/>
                      <a:cs typeface="Calibri"/>
                      <a:sym typeface="Calibri"/>
                    </a:rPr>
                    <a:t>Suite of Digital Identity Management Solution</a:t>
                  </a:r>
                  <a:endParaRPr b="1" i="0" sz="1200" u="none" cap="none" strike="noStrike">
                    <a:solidFill>
                      <a:srgbClr val="862533"/>
                    </a:solidFill>
                    <a:latin typeface="Calibri"/>
                    <a:ea typeface="Calibri"/>
                    <a:cs typeface="Calibri"/>
                    <a:sym typeface="Calibri"/>
                  </a:endParaRPr>
                </a:p>
              </p:txBody>
            </p:sp>
          </p:grpSp>
          <p:pic>
            <p:nvPicPr>
              <p:cNvPr descr="C:\Users\alexc.APP-SG-ISI\Desktop\line.png" id="364" name="Google Shape;364;p10"/>
              <p:cNvPicPr preferRelativeResize="0"/>
              <p:nvPr/>
            </p:nvPicPr>
            <p:blipFill rotWithShape="1">
              <a:blip r:embed="rId6">
                <a:alphaModFix/>
              </a:blip>
              <a:srcRect b="37330" l="0" r="0" t="30319"/>
              <a:stretch/>
            </p:blipFill>
            <p:spPr>
              <a:xfrm flipH="1" rot="10800000">
                <a:off x="11071240" y="2055535"/>
                <a:ext cx="4451663" cy="864096"/>
              </a:xfrm>
              <a:prstGeom prst="rect">
                <a:avLst/>
              </a:prstGeom>
              <a:noFill/>
              <a:ln>
                <a:noFill/>
              </a:ln>
            </p:spPr>
          </p:pic>
        </p:grpSp>
      </p:grpSp>
      <p:grpSp>
        <p:nvGrpSpPr>
          <p:cNvPr id="365" name="Google Shape;365;p10"/>
          <p:cNvGrpSpPr/>
          <p:nvPr/>
        </p:nvGrpSpPr>
        <p:grpSpPr>
          <a:xfrm>
            <a:off x="911424" y="1196752"/>
            <a:ext cx="6984776" cy="2664296"/>
            <a:chOff x="3566014" y="-2470004"/>
            <a:chExt cx="6984776" cy="2664296"/>
          </a:xfrm>
        </p:grpSpPr>
        <p:pic>
          <p:nvPicPr>
            <p:cNvPr descr="C:\Users\alexc.APP-SG-ISI\Desktop\accessR-diag-0.png" id="366" name="Google Shape;366;p10"/>
            <p:cNvPicPr preferRelativeResize="0"/>
            <p:nvPr/>
          </p:nvPicPr>
          <p:blipFill rotWithShape="1">
            <a:blip r:embed="rId13">
              <a:alphaModFix/>
            </a:blip>
            <a:srcRect b="41576" l="17576" r="51428" t="11801"/>
            <a:stretch/>
          </p:blipFill>
          <p:spPr>
            <a:xfrm>
              <a:off x="7598462" y="-2470004"/>
              <a:ext cx="2952328" cy="2664296"/>
            </a:xfrm>
            <a:prstGeom prst="rect">
              <a:avLst/>
            </a:prstGeom>
            <a:noFill/>
            <a:ln>
              <a:noFill/>
            </a:ln>
          </p:spPr>
        </p:pic>
        <p:grpSp>
          <p:nvGrpSpPr>
            <p:cNvPr id="367" name="Google Shape;367;p10"/>
            <p:cNvGrpSpPr/>
            <p:nvPr/>
          </p:nvGrpSpPr>
          <p:grpSpPr>
            <a:xfrm>
              <a:off x="3566014" y="-2142398"/>
              <a:ext cx="4451663" cy="1904642"/>
              <a:chOff x="456157" y="1582658"/>
              <a:chExt cx="4451663" cy="1904642"/>
            </a:xfrm>
          </p:grpSpPr>
          <p:grpSp>
            <p:nvGrpSpPr>
              <p:cNvPr id="368" name="Google Shape;368;p10"/>
              <p:cNvGrpSpPr/>
              <p:nvPr/>
            </p:nvGrpSpPr>
            <p:grpSpPr>
              <a:xfrm>
                <a:off x="1124122" y="1582658"/>
                <a:ext cx="3348762" cy="813512"/>
                <a:chOff x="6456040" y="2183440"/>
                <a:chExt cx="3348762" cy="813512"/>
              </a:xfrm>
            </p:grpSpPr>
            <p:pic>
              <p:nvPicPr>
                <p:cNvPr descr="C:\Users\alexc\Desktop\AccessRead_logo.png" id="369" name="Google Shape;369;p10"/>
                <p:cNvPicPr preferRelativeResize="0"/>
                <p:nvPr/>
              </p:nvPicPr>
              <p:blipFill rotWithShape="1">
                <a:blip r:embed="rId14">
                  <a:alphaModFix/>
                </a:blip>
                <a:srcRect b="0" l="0" r="0" t="0"/>
                <a:stretch/>
              </p:blipFill>
              <p:spPr>
                <a:xfrm>
                  <a:off x="6456040" y="2183440"/>
                  <a:ext cx="2023586" cy="509944"/>
                </a:xfrm>
                <a:prstGeom prst="rect">
                  <a:avLst/>
                </a:prstGeom>
                <a:noFill/>
                <a:ln>
                  <a:noFill/>
                </a:ln>
              </p:spPr>
            </p:pic>
            <p:sp>
              <p:nvSpPr>
                <p:cNvPr id="370" name="Google Shape;370;p10"/>
                <p:cNvSpPr txBox="1"/>
                <p:nvPr/>
              </p:nvSpPr>
              <p:spPr>
                <a:xfrm flipH="1">
                  <a:off x="6528048" y="2719953"/>
                  <a:ext cx="327675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62533"/>
                      </a:solidFill>
                      <a:latin typeface="Calibri"/>
                      <a:ea typeface="Calibri"/>
                      <a:cs typeface="Calibri"/>
                      <a:sym typeface="Calibri"/>
                    </a:rPr>
                    <a:t>Product Identity</a:t>
                  </a:r>
                  <a:endParaRPr b="1" i="0" sz="1200" u="none" cap="none" strike="noStrike">
                    <a:solidFill>
                      <a:srgbClr val="862533"/>
                    </a:solidFill>
                    <a:latin typeface="Calibri"/>
                    <a:ea typeface="Calibri"/>
                    <a:cs typeface="Calibri"/>
                    <a:sym typeface="Calibri"/>
                  </a:endParaRPr>
                </a:p>
              </p:txBody>
            </p:sp>
          </p:grpSp>
          <p:pic>
            <p:nvPicPr>
              <p:cNvPr descr="C:\Users\alexc.APP-SG-ISI\Desktop\line.png" id="371" name="Google Shape;371;p10"/>
              <p:cNvPicPr preferRelativeResize="0"/>
              <p:nvPr/>
            </p:nvPicPr>
            <p:blipFill rotWithShape="1">
              <a:blip r:embed="rId6">
                <a:alphaModFix/>
              </a:blip>
              <a:srcRect b="35954" l="0" r="0" t="28999"/>
              <a:stretch/>
            </p:blipFill>
            <p:spPr>
              <a:xfrm rot="10800000">
                <a:off x="456157" y="2551196"/>
                <a:ext cx="4451663" cy="936104"/>
              </a:xfrm>
              <a:prstGeom prst="rect">
                <a:avLst/>
              </a:prstGeom>
              <a:noFill/>
              <a:ln>
                <a:noFill/>
              </a:ln>
            </p:spPr>
          </p:pic>
          <p:sp>
            <p:nvSpPr>
              <p:cNvPr id="372" name="Google Shape;372;p10"/>
              <p:cNvSpPr txBox="1"/>
              <p:nvPr/>
            </p:nvSpPr>
            <p:spPr>
              <a:xfrm flipH="1">
                <a:off x="1176237" y="2407180"/>
                <a:ext cx="269403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Brand Protection, Counterfeit Detection, Track-n-Trace &amp; Data Analytics</a:t>
                </a:r>
                <a:endParaRPr b="1" i="0" sz="1600" u="none" cap="none" strike="noStrike">
                  <a:solidFill>
                    <a:schemeClr val="dk1"/>
                  </a:solidFill>
                  <a:latin typeface="Calibri"/>
                  <a:ea typeface="Calibri"/>
                  <a:cs typeface="Calibri"/>
                  <a:sym typeface="Calibri"/>
                </a:endParaRPr>
              </a:p>
            </p:txBody>
          </p:sp>
        </p:grpSp>
      </p:grpSp>
      <p:grpSp>
        <p:nvGrpSpPr>
          <p:cNvPr id="373" name="Google Shape;373;p10"/>
          <p:cNvGrpSpPr/>
          <p:nvPr/>
        </p:nvGrpSpPr>
        <p:grpSpPr>
          <a:xfrm>
            <a:off x="5807968" y="188640"/>
            <a:ext cx="6048672" cy="2869519"/>
            <a:chOff x="5370682" y="188640"/>
            <a:chExt cx="6048672" cy="2869519"/>
          </a:xfrm>
        </p:grpSpPr>
        <p:pic>
          <p:nvPicPr>
            <p:cNvPr descr="C:\Users\alexc.APP-SG-ISI\Desktop\yesssafe-diag.png" id="374" name="Google Shape;374;p10"/>
            <p:cNvPicPr preferRelativeResize="0"/>
            <p:nvPr/>
          </p:nvPicPr>
          <p:blipFill rotWithShape="1">
            <a:blip r:embed="rId15">
              <a:alphaModFix/>
            </a:blip>
            <a:srcRect b="48942" l="27245" r="59903" t="11998"/>
            <a:stretch/>
          </p:blipFill>
          <p:spPr>
            <a:xfrm>
              <a:off x="5370682" y="825910"/>
              <a:ext cx="1224136" cy="2232249"/>
            </a:xfrm>
            <a:prstGeom prst="rect">
              <a:avLst/>
            </a:prstGeom>
            <a:noFill/>
            <a:ln>
              <a:noFill/>
            </a:ln>
          </p:spPr>
        </p:pic>
        <p:grpSp>
          <p:nvGrpSpPr>
            <p:cNvPr id="375" name="Google Shape;375;p10"/>
            <p:cNvGrpSpPr/>
            <p:nvPr/>
          </p:nvGrpSpPr>
          <p:grpSpPr>
            <a:xfrm>
              <a:off x="6090763" y="188640"/>
              <a:ext cx="5328591" cy="1860963"/>
              <a:chOff x="6090763" y="188640"/>
              <a:chExt cx="5328591" cy="1860963"/>
            </a:xfrm>
          </p:grpSpPr>
          <p:grpSp>
            <p:nvGrpSpPr>
              <p:cNvPr id="376" name="Google Shape;376;p10"/>
              <p:cNvGrpSpPr/>
              <p:nvPr/>
            </p:nvGrpSpPr>
            <p:grpSpPr>
              <a:xfrm>
                <a:off x="6090763" y="349866"/>
                <a:ext cx="5328591" cy="1699737"/>
                <a:chOff x="8233708" y="-4069721"/>
                <a:chExt cx="5328591" cy="1699737"/>
              </a:xfrm>
            </p:grpSpPr>
            <p:grpSp>
              <p:nvGrpSpPr>
                <p:cNvPr id="377" name="Google Shape;377;p10"/>
                <p:cNvGrpSpPr/>
                <p:nvPr/>
              </p:nvGrpSpPr>
              <p:grpSpPr>
                <a:xfrm>
                  <a:off x="10678988" y="-4069721"/>
                  <a:ext cx="1443152" cy="475813"/>
                  <a:chOff x="7292550" y="1464428"/>
                  <a:chExt cx="1443152" cy="475813"/>
                </a:xfrm>
              </p:grpSpPr>
              <p:pic>
                <p:nvPicPr>
                  <p:cNvPr descr="YESsafe 安讯奔 Logo （no background).tif" id="378" name="Google Shape;378;p10"/>
                  <p:cNvPicPr preferRelativeResize="0"/>
                  <p:nvPr/>
                </p:nvPicPr>
                <p:blipFill rotWithShape="1">
                  <a:blip r:embed="rId16">
                    <a:alphaModFix/>
                  </a:blip>
                  <a:srcRect b="0" l="0" r="0" t="0"/>
                  <a:stretch/>
                </p:blipFill>
                <p:spPr>
                  <a:xfrm>
                    <a:off x="7297787" y="1464428"/>
                    <a:ext cx="1356866" cy="270822"/>
                  </a:xfrm>
                  <a:prstGeom prst="rect">
                    <a:avLst/>
                  </a:prstGeom>
                  <a:noFill/>
                  <a:ln>
                    <a:noFill/>
                  </a:ln>
                </p:spPr>
              </p:pic>
              <p:sp>
                <p:nvSpPr>
                  <p:cNvPr id="379" name="Google Shape;379;p10"/>
                  <p:cNvSpPr txBox="1"/>
                  <p:nvPr/>
                </p:nvSpPr>
                <p:spPr>
                  <a:xfrm flipH="1">
                    <a:off x="7292550" y="1663242"/>
                    <a:ext cx="144315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62533"/>
                        </a:solidFill>
                        <a:latin typeface="Calibri"/>
                        <a:ea typeface="Calibri"/>
                        <a:cs typeface="Calibri"/>
                        <a:sym typeface="Calibri"/>
                      </a:rPr>
                      <a:t>Mobile Security</a:t>
                    </a:r>
                    <a:endParaRPr b="1" i="0" sz="1200" u="none" cap="none" strike="noStrike">
                      <a:solidFill>
                        <a:srgbClr val="862533"/>
                      </a:solidFill>
                      <a:latin typeface="Calibri"/>
                      <a:ea typeface="Calibri"/>
                      <a:cs typeface="Calibri"/>
                      <a:sym typeface="Calibri"/>
                    </a:endParaRPr>
                  </a:p>
                </p:txBody>
              </p:sp>
            </p:grpSp>
            <p:sp>
              <p:nvSpPr>
                <p:cNvPr id="380" name="Google Shape;380;p10"/>
                <p:cNvSpPr txBox="1"/>
                <p:nvPr/>
              </p:nvSpPr>
              <p:spPr>
                <a:xfrm flipH="1">
                  <a:off x="10327176" y="-3447202"/>
                  <a:ext cx="323512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Protection of Data, User Identity, Apps on Mobile Devices and providing a PINless login experience for multi-channels</a:t>
                  </a:r>
                  <a:endParaRPr b="1" i="0" sz="1600" u="none" cap="none" strike="noStrike">
                    <a:solidFill>
                      <a:schemeClr val="dk1"/>
                    </a:solidFill>
                    <a:latin typeface="Calibri"/>
                    <a:ea typeface="Calibri"/>
                    <a:cs typeface="Calibri"/>
                    <a:sym typeface="Calibri"/>
                  </a:endParaRPr>
                </a:p>
              </p:txBody>
            </p:sp>
            <p:pic>
              <p:nvPicPr>
                <p:cNvPr descr="C:\Users\alexc.APP-SG-ISI\Desktop\line.png" id="381" name="Google Shape;381;p10"/>
                <p:cNvPicPr preferRelativeResize="0"/>
                <p:nvPr/>
              </p:nvPicPr>
              <p:blipFill rotWithShape="1">
                <a:blip r:embed="rId6">
                  <a:alphaModFix/>
                </a:blip>
                <a:srcRect b="37428" l="0" r="0" t="30221"/>
                <a:stretch/>
              </p:blipFill>
              <p:spPr>
                <a:xfrm>
                  <a:off x="8233708" y="-3798899"/>
                  <a:ext cx="4451663" cy="864096"/>
                </a:xfrm>
                <a:prstGeom prst="rect">
                  <a:avLst/>
                </a:prstGeom>
                <a:noFill/>
                <a:ln>
                  <a:noFill/>
                </a:ln>
              </p:spPr>
            </p:pic>
          </p:grpSp>
          <p:pic>
            <p:nvPicPr>
              <p:cNvPr id="382" name="Google Shape;382;p10"/>
              <p:cNvPicPr preferRelativeResize="0"/>
              <p:nvPr/>
            </p:nvPicPr>
            <p:blipFill rotWithShape="1">
              <a:blip r:embed="rId17">
                <a:alphaModFix/>
              </a:blip>
              <a:srcRect b="0" l="0" r="0" t="0"/>
              <a:stretch/>
            </p:blipFill>
            <p:spPr>
              <a:xfrm>
                <a:off x="9907187" y="188640"/>
                <a:ext cx="380023" cy="571993"/>
              </a:xfrm>
              <a:prstGeom prst="rect">
                <a:avLst/>
              </a:prstGeom>
              <a:noFill/>
              <a:ln>
                <a:noFill/>
              </a:ln>
              <a:effectLst>
                <a:outerShdw blurRad="50800" rotWithShape="0" algn="tl" dir="2700000" dist="38100">
                  <a:srgbClr val="000000">
                    <a:alpha val="40000"/>
                  </a:srgbClr>
                </a:outerShdw>
              </a:effectLst>
            </p:spPr>
          </p:pic>
        </p:grpSp>
      </p:grpSp>
      <p:pic>
        <p:nvPicPr>
          <p:cNvPr id="383" name="Google Shape;383;p10"/>
          <p:cNvPicPr preferRelativeResize="0"/>
          <p:nvPr/>
        </p:nvPicPr>
        <p:blipFill rotWithShape="1">
          <a:blip r:embed="rId18">
            <a:alphaModFix/>
          </a:blip>
          <a:srcRect b="41457" l="18329" r="51434" t="28184"/>
          <a:stretch/>
        </p:blipFill>
        <p:spPr>
          <a:xfrm>
            <a:off x="5026809" y="2223885"/>
            <a:ext cx="2880321" cy="1735192"/>
          </a:xfrm>
          <a:prstGeom prst="rect">
            <a:avLst/>
          </a:prstGeom>
          <a:noFill/>
          <a:ln>
            <a:noFill/>
          </a:ln>
        </p:spPr>
      </p:pic>
      <p:pic>
        <p:nvPicPr>
          <p:cNvPr id="384" name="Google Shape;384;p10"/>
          <p:cNvPicPr preferRelativeResize="0"/>
          <p:nvPr/>
        </p:nvPicPr>
        <p:blipFill rotWithShape="1">
          <a:blip r:embed="rId19">
            <a:alphaModFix/>
          </a:blip>
          <a:srcRect b="5401" l="13727" r="47721" t="65784"/>
          <a:stretch/>
        </p:blipFill>
        <p:spPr>
          <a:xfrm>
            <a:off x="4583832" y="3870383"/>
            <a:ext cx="3672408" cy="1646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8"/>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A50021"/>
              </a:buClr>
              <a:buSzPts val="3200"/>
              <a:buFont typeface="Calibri"/>
              <a:buNone/>
            </a:pPr>
            <a:r>
              <a:rPr lang="en-US"/>
              <a:t>i-Sprint Innovations </a:t>
            </a:r>
            <a:br>
              <a:rPr lang="en-US"/>
            </a:br>
            <a:r>
              <a:rPr lang="en-US" sz="2400"/>
              <a:t>World Leading IAM Solution Provider </a:t>
            </a:r>
            <a:endParaRPr sz="2400"/>
          </a:p>
        </p:txBody>
      </p:sp>
      <p:sp>
        <p:nvSpPr>
          <p:cNvPr id="391" name="Google Shape;391;p8"/>
          <p:cNvSpPr/>
          <p:nvPr/>
        </p:nvSpPr>
        <p:spPr>
          <a:xfrm>
            <a:off x="954638" y="1219913"/>
            <a:ext cx="3977783" cy="5130064"/>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8"/>
          <p:cNvSpPr txBox="1"/>
          <p:nvPr/>
        </p:nvSpPr>
        <p:spPr>
          <a:xfrm>
            <a:off x="2240580" y="1052736"/>
            <a:ext cx="148470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Our Solutions</a:t>
            </a:r>
            <a:endParaRPr b="1" i="0" sz="1800" u="none" cap="none" strike="noStrike">
              <a:solidFill>
                <a:schemeClr val="dk1"/>
              </a:solidFill>
              <a:latin typeface="Calibri"/>
              <a:ea typeface="Calibri"/>
              <a:cs typeface="Calibri"/>
              <a:sym typeface="Calibri"/>
            </a:endParaRPr>
          </a:p>
        </p:txBody>
      </p:sp>
      <p:cxnSp>
        <p:nvCxnSpPr>
          <p:cNvPr id="393" name="Google Shape;393;p8"/>
          <p:cNvCxnSpPr/>
          <p:nvPr/>
        </p:nvCxnSpPr>
        <p:spPr>
          <a:xfrm flipH="1" rot="10800000">
            <a:off x="2531619" y="5013176"/>
            <a:ext cx="251306" cy="1"/>
          </a:xfrm>
          <a:prstGeom prst="straightConnector1">
            <a:avLst/>
          </a:prstGeom>
          <a:noFill/>
          <a:ln cap="flat" cmpd="sng" w="9525">
            <a:solidFill>
              <a:schemeClr val="dk1"/>
            </a:solidFill>
            <a:prstDash val="solid"/>
            <a:round/>
            <a:headEnd len="sm" w="sm" type="none"/>
            <a:tailEnd len="sm" w="sm" type="none"/>
          </a:ln>
        </p:spPr>
      </p:cxnSp>
      <p:cxnSp>
        <p:nvCxnSpPr>
          <p:cNvPr id="394" name="Google Shape;394;p8"/>
          <p:cNvCxnSpPr/>
          <p:nvPr/>
        </p:nvCxnSpPr>
        <p:spPr>
          <a:xfrm flipH="1" rot="10800000">
            <a:off x="2531619" y="2815216"/>
            <a:ext cx="251306" cy="1"/>
          </a:xfrm>
          <a:prstGeom prst="straightConnector1">
            <a:avLst/>
          </a:prstGeom>
          <a:noFill/>
          <a:ln cap="flat" cmpd="sng" w="9525">
            <a:solidFill>
              <a:schemeClr val="dk1"/>
            </a:solidFill>
            <a:prstDash val="solid"/>
            <a:round/>
            <a:headEnd len="sm" w="sm" type="none"/>
            <a:tailEnd len="sm" w="sm" type="none"/>
          </a:ln>
        </p:spPr>
      </p:cxnSp>
      <p:sp>
        <p:nvSpPr>
          <p:cNvPr id="395" name="Google Shape;395;p8"/>
          <p:cNvSpPr/>
          <p:nvPr/>
        </p:nvSpPr>
        <p:spPr>
          <a:xfrm>
            <a:off x="2782240" y="1881298"/>
            <a:ext cx="2039799" cy="1972434"/>
          </a:xfrm>
          <a:prstGeom prst="roundRect">
            <a:avLst>
              <a:gd fmla="val 9059" name="adj"/>
            </a:avLst>
          </a:prstGeom>
          <a:noFill/>
          <a:ln cap="flat" cmpd="sng" w="9525">
            <a:solidFill>
              <a:srgbClr val="1C98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p:txBody>
      </p:sp>
      <p:sp>
        <p:nvSpPr>
          <p:cNvPr id="396" name="Google Shape;396;p8"/>
          <p:cNvSpPr/>
          <p:nvPr/>
        </p:nvSpPr>
        <p:spPr>
          <a:xfrm>
            <a:off x="2783632" y="4581128"/>
            <a:ext cx="1997481" cy="1020477"/>
          </a:xfrm>
          <a:prstGeom prst="roundRect">
            <a:avLst>
              <a:gd fmla="val 9059" name="adj"/>
            </a:avLst>
          </a:prstGeom>
          <a:noFill/>
          <a:ln cap="flat" cmpd="sng" w="9525">
            <a:solidFill>
              <a:srgbClr val="1C98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p:txBody>
      </p:sp>
      <p:pic>
        <p:nvPicPr>
          <p:cNvPr id="397" name="Google Shape;397;p8"/>
          <p:cNvPicPr preferRelativeResize="0"/>
          <p:nvPr/>
        </p:nvPicPr>
        <p:blipFill rotWithShape="1">
          <a:blip r:embed="rId3">
            <a:alphaModFix/>
          </a:blip>
          <a:srcRect b="0" l="0" r="0" t="0"/>
          <a:stretch/>
        </p:blipFill>
        <p:spPr>
          <a:xfrm>
            <a:off x="1055440" y="2187157"/>
            <a:ext cx="1656183" cy="1509946"/>
          </a:xfrm>
          <a:prstGeom prst="rect">
            <a:avLst/>
          </a:prstGeom>
          <a:noFill/>
          <a:ln>
            <a:noFill/>
          </a:ln>
        </p:spPr>
      </p:pic>
      <p:pic>
        <p:nvPicPr>
          <p:cNvPr id="398" name="Google Shape;398;p8"/>
          <p:cNvPicPr preferRelativeResize="0"/>
          <p:nvPr/>
        </p:nvPicPr>
        <p:blipFill rotWithShape="1">
          <a:blip r:embed="rId4">
            <a:alphaModFix/>
          </a:blip>
          <a:srcRect b="0" l="0" r="0" t="0"/>
          <a:stretch/>
        </p:blipFill>
        <p:spPr>
          <a:xfrm>
            <a:off x="1033260" y="4600982"/>
            <a:ext cx="1711669" cy="1038832"/>
          </a:xfrm>
          <a:prstGeom prst="rect">
            <a:avLst/>
          </a:prstGeom>
          <a:noFill/>
          <a:ln>
            <a:noFill/>
          </a:ln>
        </p:spPr>
      </p:pic>
      <p:sp>
        <p:nvSpPr>
          <p:cNvPr id="399" name="Google Shape;399;p8"/>
          <p:cNvSpPr/>
          <p:nvPr/>
        </p:nvSpPr>
        <p:spPr>
          <a:xfrm>
            <a:off x="1127448" y="2348880"/>
            <a:ext cx="1534078"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Digital Identity &amp; Security Management Solution</a:t>
            </a:r>
            <a:endParaRPr b="1" i="0" sz="1400" u="none" cap="none" strike="noStrike">
              <a:solidFill>
                <a:schemeClr val="lt1"/>
              </a:solidFill>
              <a:latin typeface="Calibri"/>
              <a:ea typeface="Calibri"/>
              <a:cs typeface="Calibri"/>
              <a:sym typeface="Calibri"/>
            </a:endParaRPr>
          </a:p>
        </p:txBody>
      </p:sp>
      <p:sp>
        <p:nvSpPr>
          <p:cNvPr id="400" name="Google Shape;400;p8"/>
          <p:cNvSpPr txBox="1"/>
          <p:nvPr/>
        </p:nvSpPr>
        <p:spPr>
          <a:xfrm>
            <a:off x="3256102" y="2719953"/>
            <a:ext cx="168777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Mobile Protection</a:t>
            </a:r>
            <a:endParaRPr b="0" i="0" sz="1200" u="none" cap="none" strike="noStrike">
              <a:solidFill>
                <a:schemeClr val="lt1"/>
              </a:solidFill>
              <a:latin typeface="Calibri"/>
              <a:ea typeface="Calibri"/>
              <a:cs typeface="Calibri"/>
              <a:sym typeface="Calibri"/>
            </a:endParaRPr>
          </a:p>
        </p:txBody>
      </p:sp>
      <p:sp>
        <p:nvSpPr>
          <p:cNvPr id="401" name="Google Shape;401;p8"/>
          <p:cNvSpPr/>
          <p:nvPr/>
        </p:nvSpPr>
        <p:spPr>
          <a:xfrm>
            <a:off x="2855640" y="2636912"/>
            <a:ext cx="1872208" cy="504056"/>
          </a:xfrm>
          <a:prstGeom prst="roundRect">
            <a:avLst>
              <a:gd fmla="val 16667" name="adj"/>
            </a:avLst>
          </a:prstGeom>
          <a:solidFill>
            <a:schemeClr val="dk2"/>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Mobile Protection</a:t>
            </a:r>
            <a:endParaRPr b="0" i="0" sz="1400" u="none" cap="none" strike="noStrike">
              <a:solidFill>
                <a:srgbClr val="000000"/>
              </a:solidFill>
              <a:latin typeface="Arial"/>
              <a:ea typeface="Arial"/>
              <a:cs typeface="Arial"/>
              <a:sym typeface="Arial"/>
            </a:endParaRPr>
          </a:p>
        </p:txBody>
      </p:sp>
      <p:pic>
        <p:nvPicPr>
          <p:cNvPr descr="C:\Users\kirbyn\Desktop\mobile-id-white.png" id="402" name="Google Shape;402;p8"/>
          <p:cNvPicPr preferRelativeResize="0"/>
          <p:nvPr/>
        </p:nvPicPr>
        <p:blipFill rotWithShape="1">
          <a:blip r:embed="rId5">
            <a:alphaModFix/>
          </a:blip>
          <a:srcRect b="0" l="0" r="0" t="0"/>
          <a:stretch/>
        </p:blipFill>
        <p:spPr>
          <a:xfrm>
            <a:off x="2855640" y="2708920"/>
            <a:ext cx="432048" cy="368882"/>
          </a:xfrm>
          <a:prstGeom prst="rect">
            <a:avLst/>
          </a:prstGeom>
          <a:noFill/>
          <a:ln>
            <a:noFill/>
          </a:ln>
        </p:spPr>
      </p:pic>
      <p:sp>
        <p:nvSpPr>
          <p:cNvPr id="403" name="Google Shape;403;p8"/>
          <p:cNvSpPr/>
          <p:nvPr/>
        </p:nvSpPr>
        <p:spPr>
          <a:xfrm>
            <a:off x="983432" y="4797152"/>
            <a:ext cx="170398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Identity of Things (IDoT) Solutions</a:t>
            </a:r>
            <a:endParaRPr b="0" i="0" sz="1400" u="none" cap="none" strike="noStrike">
              <a:solidFill>
                <a:srgbClr val="000000"/>
              </a:solidFill>
              <a:latin typeface="Arial"/>
              <a:ea typeface="Arial"/>
              <a:cs typeface="Arial"/>
              <a:sym typeface="Arial"/>
            </a:endParaRPr>
          </a:p>
        </p:txBody>
      </p:sp>
      <p:sp>
        <p:nvSpPr>
          <p:cNvPr id="404" name="Google Shape;404;p8"/>
          <p:cNvSpPr/>
          <p:nvPr/>
        </p:nvSpPr>
        <p:spPr>
          <a:xfrm>
            <a:off x="4931027" y="1219913"/>
            <a:ext cx="2245093" cy="5125881"/>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p8"/>
          <p:cNvSpPr txBox="1"/>
          <p:nvPr/>
        </p:nvSpPr>
        <p:spPr>
          <a:xfrm>
            <a:off x="5360212" y="1052736"/>
            <a:ext cx="131664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Recognition</a:t>
            </a:r>
            <a:endParaRPr b="1" i="0" sz="1800" u="none" cap="none" strike="noStrike">
              <a:solidFill>
                <a:schemeClr val="dk1"/>
              </a:solidFill>
              <a:latin typeface="Calibri"/>
              <a:ea typeface="Calibri"/>
              <a:cs typeface="Calibri"/>
              <a:sym typeface="Calibri"/>
            </a:endParaRPr>
          </a:p>
        </p:txBody>
      </p:sp>
      <p:sp>
        <p:nvSpPr>
          <p:cNvPr id="406" name="Google Shape;406;p8"/>
          <p:cNvSpPr/>
          <p:nvPr/>
        </p:nvSpPr>
        <p:spPr>
          <a:xfrm>
            <a:off x="7176120" y="1219913"/>
            <a:ext cx="4104456" cy="512588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07" name="Google Shape;407;p8"/>
          <p:cNvGrpSpPr/>
          <p:nvPr/>
        </p:nvGrpSpPr>
        <p:grpSpPr>
          <a:xfrm>
            <a:off x="7308992" y="1565816"/>
            <a:ext cx="4176464" cy="4721425"/>
            <a:chOff x="7320136" y="1488705"/>
            <a:chExt cx="4176464" cy="4721425"/>
          </a:xfrm>
        </p:grpSpPr>
        <p:pic>
          <p:nvPicPr>
            <p:cNvPr id="408" name="Google Shape;408;p8"/>
            <p:cNvPicPr preferRelativeResize="0"/>
            <p:nvPr/>
          </p:nvPicPr>
          <p:blipFill rotWithShape="1">
            <a:blip r:embed="rId6">
              <a:alphaModFix/>
            </a:blip>
            <a:srcRect b="0" l="0" r="0" t="0"/>
            <a:stretch/>
          </p:blipFill>
          <p:spPr>
            <a:xfrm>
              <a:off x="7732354" y="2236619"/>
              <a:ext cx="427037" cy="463550"/>
            </a:xfrm>
            <a:prstGeom prst="rect">
              <a:avLst/>
            </a:prstGeom>
            <a:noFill/>
            <a:ln>
              <a:noFill/>
            </a:ln>
          </p:spPr>
        </p:pic>
        <p:sp>
          <p:nvSpPr>
            <p:cNvPr id="409" name="Google Shape;409;p8"/>
            <p:cNvSpPr/>
            <p:nvPr/>
          </p:nvSpPr>
          <p:spPr>
            <a:xfrm>
              <a:off x="7320136" y="1488705"/>
              <a:ext cx="3860665" cy="4721425"/>
            </a:xfrm>
            <a:prstGeom prst="roundRect">
              <a:avLst>
                <a:gd fmla="val 16667" name="adj"/>
              </a:avLst>
            </a:prstGeom>
            <a:gradFill>
              <a:gsLst>
                <a:gs pos="0">
                  <a:srgbClr val="284971"/>
                </a:gs>
                <a:gs pos="50000">
                  <a:srgbClr val="3B6AA4"/>
                </a:gs>
                <a:gs pos="100000">
                  <a:srgbClr val="4680C5"/>
                </a:gs>
              </a:gsLst>
              <a:lin ang="2700000" scaled="0"/>
            </a:gradFill>
            <a:ln cap="flat" cmpd="sng" w="25400">
              <a:solidFill>
                <a:srgbClr val="395E89"/>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p:txBody>
        </p:sp>
        <p:pic>
          <p:nvPicPr>
            <p:cNvPr id="410" name="Google Shape;410;p8"/>
            <p:cNvPicPr preferRelativeResize="0"/>
            <p:nvPr/>
          </p:nvPicPr>
          <p:blipFill rotWithShape="1">
            <a:blip r:embed="rId6">
              <a:alphaModFix/>
            </a:blip>
            <a:srcRect b="0" l="0" r="0" t="0"/>
            <a:stretch/>
          </p:blipFill>
          <p:spPr>
            <a:xfrm>
              <a:off x="7590843" y="1815816"/>
              <a:ext cx="427037" cy="463550"/>
            </a:xfrm>
            <a:prstGeom prst="rect">
              <a:avLst/>
            </a:prstGeom>
            <a:noFill/>
            <a:ln>
              <a:noFill/>
            </a:ln>
          </p:spPr>
        </p:pic>
        <p:sp>
          <p:nvSpPr>
            <p:cNvPr id="411" name="Google Shape;411;p8"/>
            <p:cNvSpPr txBox="1"/>
            <p:nvPr/>
          </p:nvSpPr>
          <p:spPr>
            <a:xfrm>
              <a:off x="8159391" y="2133844"/>
              <a:ext cx="24842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12" name="Google Shape;412;p8"/>
            <p:cNvPicPr preferRelativeResize="0"/>
            <p:nvPr/>
          </p:nvPicPr>
          <p:blipFill rotWithShape="1">
            <a:blip r:embed="rId7">
              <a:alphaModFix/>
            </a:blip>
            <a:srcRect b="0" l="0" r="0" t="0"/>
            <a:stretch/>
          </p:blipFill>
          <p:spPr>
            <a:xfrm>
              <a:off x="7327352" y="2419750"/>
              <a:ext cx="3716179" cy="3042242"/>
            </a:xfrm>
            <a:prstGeom prst="rect">
              <a:avLst/>
            </a:prstGeom>
            <a:noFill/>
            <a:ln>
              <a:noFill/>
            </a:ln>
          </p:spPr>
        </p:pic>
        <p:pic>
          <p:nvPicPr>
            <p:cNvPr descr="C:\Users\kirbyn\Desktop\Corporate Presentation\icon images\proven-tech-white.png" id="413" name="Google Shape;413;p8"/>
            <p:cNvPicPr preferRelativeResize="0"/>
            <p:nvPr/>
          </p:nvPicPr>
          <p:blipFill rotWithShape="1">
            <a:blip r:embed="rId8">
              <a:alphaModFix/>
            </a:blip>
            <a:srcRect b="0" l="0" r="0" t="0"/>
            <a:stretch/>
          </p:blipFill>
          <p:spPr>
            <a:xfrm>
              <a:off x="7551154" y="2563027"/>
              <a:ext cx="471139" cy="510401"/>
            </a:xfrm>
            <a:prstGeom prst="rect">
              <a:avLst/>
            </a:prstGeom>
            <a:noFill/>
            <a:ln>
              <a:noFill/>
            </a:ln>
          </p:spPr>
        </p:pic>
        <p:pic>
          <p:nvPicPr>
            <p:cNvPr id="414" name="Google Shape;414;p8"/>
            <p:cNvPicPr preferRelativeResize="0"/>
            <p:nvPr/>
          </p:nvPicPr>
          <p:blipFill rotWithShape="1">
            <a:blip r:embed="rId9">
              <a:alphaModFix/>
            </a:blip>
            <a:srcRect b="0" l="0" r="0" t="0"/>
            <a:stretch/>
          </p:blipFill>
          <p:spPr>
            <a:xfrm>
              <a:off x="7622881" y="3905449"/>
              <a:ext cx="450850" cy="487363"/>
            </a:xfrm>
            <a:prstGeom prst="rect">
              <a:avLst/>
            </a:prstGeom>
            <a:noFill/>
            <a:ln>
              <a:noFill/>
            </a:ln>
          </p:spPr>
        </p:pic>
        <p:pic>
          <p:nvPicPr>
            <p:cNvPr id="415" name="Google Shape;415;p8"/>
            <p:cNvPicPr preferRelativeResize="0"/>
            <p:nvPr/>
          </p:nvPicPr>
          <p:blipFill rotWithShape="1">
            <a:blip r:embed="rId10">
              <a:alphaModFix/>
            </a:blip>
            <a:srcRect b="0" l="0" r="0" t="0"/>
            <a:stretch/>
          </p:blipFill>
          <p:spPr>
            <a:xfrm>
              <a:off x="7580840" y="5552875"/>
              <a:ext cx="487363" cy="530225"/>
            </a:xfrm>
            <a:prstGeom prst="rect">
              <a:avLst/>
            </a:prstGeom>
            <a:noFill/>
            <a:ln>
              <a:noFill/>
            </a:ln>
          </p:spPr>
        </p:pic>
        <p:pic>
          <p:nvPicPr>
            <p:cNvPr id="416" name="Google Shape;416;p8"/>
            <p:cNvPicPr preferRelativeResize="0"/>
            <p:nvPr/>
          </p:nvPicPr>
          <p:blipFill rotWithShape="1">
            <a:blip r:embed="rId11">
              <a:alphaModFix/>
            </a:blip>
            <a:srcRect b="0" l="0" r="0" t="0"/>
            <a:stretch/>
          </p:blipFill>
          <p:spPr>
            <a:xfrm>
              <a:off x="7551154" y="4689974"/>
              <a:ext cx="506413" cy="549275"/>
            </a:xfrm>
            <a:prstGeom prst="rect">
              <a:avLst/>
            </a:prstGeom>
            <a:noFill/>
            <a:ln>
              <a:noFill/>
            </a:ln>
          </p:spPr>
        </p:pic>
        <p:sp>
          <p:nvSpPr>
            <p:cNvPr id="417" name="Google Shape;417;p8"/>
            <p:cNvSpPr txBox="1"/>
            <p:nvPr/>
          </p:nvSpPr>
          <p:spPr>
            <a:xfrm>
              <a:off x="8178151" y="1644463"/>
              <a:ext cx="2741647" cy="761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Recognized as a leading IAM solution provider in Asia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Calibri"/>
                  <a:ea typeface="Calibri"/>
                  <a:cs typeface="Calibri"/>
                  <a:sym typeface="Calibri"/>
                </a:rPr>
                <a:t>By various reputable organizations</a:t>
              </a:r>
              <a:endParaRPr b="0" i="0" sz="1150" u="none" cap="none" strike="noStrike">
                <a:solidFill>
                  <a:schemeClr val="lt1"/>
                </a:solidFill>
                <a:latin typeface="Calibri"/>
                <a:ea typeface="Calibri"/>
                <a:cs typeface="Calibri"/>
                <a:sym typeface="Calibri"/>
              </a:endParaRPr>
            </a:p>
          </p:txBody>
        </p:sp>
        <p:sp>
          <p:nvSpPr>
            <p:cNvPr id="418" name="Google Shape;418;p8"/>
            <p:cNvSpPr txBox="1"/>
            <p:nvPr/>
          </p:nvSpPr>
          <p:spPr>
            <a:xfrm>
              <a:off x="8168973" y="2422803"/>
              <a:ext cx="332762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Proven Technology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Calibri"/>
                  <a:ea typeface="Calibri"/>
                  <a:cs typeface="Calibri"/>
                  <a:sym typeface="Calibri"/>
                </a:rPr>
                <a:t>&gt; 200  enterprise customers (bank grade)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Calibri"/>
                  <a:ea typeface="Calibri"/>
                  <a:cs typeface="Calibri"/>
                  <a:sym typeface="Calibri"/>
                </a:rPr>
                <a:t>&gt; 150+ millions enterprise Users </a:t>
              </a:r>
              <a:endParaRPr b="0" i="0" sz="1150" u="none" cap="none" strike="noStrike">
                <a:solidFill>
                  <a:schemeClr val="lt1"/>
                </a:solidFill>
                <a:latin typeface="Calibri"/>
                <a:ea typeface="Calibri"/>
                <a:cs typeface="Calibri"/>
                <a:sym typeface="Calibri"/>
              </a:endParaRPr>
            </a:p>
          </p:txBody>
        </p:sp>
        <p:sp>
          <p:nvSpPr>
            <p:cNvPr id="419" name="Google Shape;419;p8"/>
            <p:cNvSpPr txBox="1"/>
            <p:nvPr/>
          </p:nvSpPr>
          <p:spPr>
            <a:xfrm>
              <a:off x="8168973" y="3165527"/>
              <a:ext cx="31836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Complete Suite of highly secured IDoT platform</a:t>
              </a:r>
              <a:endParaRPr b="0" i="0" sz="1200" u="none" cap="none" strike="noStrike">
                <a:solidFill>
                  <a:schemeClr val="lt1"/>
                </a:solidFill>
                <a:latin typeface="Calibri"/>
                <a:ea typeface="Calibri"/>
                <a:cs typeface="Calibri"/>
                <a:sym typeface="Calibri"/>
              </a:endParaRPr>
            </a:p>
          </p:txBody>
        </p:sp>
        <p:sp>
          <p:nvSpPr>
            <p:cNvPr id="420" name="Google Shape;420;p8"/>
            <p:cNvSpPr txBox="1"/>
            <p:nvPr/>
          </p:nvSpPr>
          <p:spPr>
            <a:xfrm>
              <a:off x="8168973" y="3789564"/>
              <a:ext cx="3092259"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Protecting &gt; USD $20 </a:t>
              </a:r>
              <a:r>
                <a:rPr b="0" i="0" lang="en-US" sz="1400" u="none" cap="none" strike="noStrike">
                  <a:solidFill>
                    <a:schemeClr val="lt1"/>
                  </a:solidFill>
                  <a:latin typeface="Calibri"/>
                  <a:ea typeface="Calibri"/>
                  <a:cs typeface="Calibri"/>
                  <a:sym typeface="Calibri"/>
                </a:rPr>
                <a:t>Trillion </a:t>
              </a:r>
              <a:r>
                <a:rPr b="0" i="0" lang="en-US" sz="1700" u="none" cap="none" strike="noStrike">
                  <a:solidFill>
                    <a:schemeClr val="lt1"/>
                  </a:solidFill>
                  <a:latin typeface="Calibri"/>
                  <a:ea typeface="Calibri"/>
                  <a:cs typeface="Calibri"/>
                  <a:sym typeface="Calibri"/>
                </a:rPr>
                <a:t>of total asset value  </a:t>
              </a:r>
              <a:endParaRPr b="0" i="0" sz="1400" u="none" cap="none" strike="noStrike">
                <a:solidFill>
                  <a:srgbClr val="000000"/>
                </a:solidFill>
                <a:latin typeface="Arial"/>
                <a:ea typeface="Arial"/>
                <a:cs typeface="Arial"/>
                <a:sym typeface="Arial"/>
              </a:endParaRPr>
            </a:p>
          </p:txBody>
        </p:sp>
        <p:sp>
          <p:nvSpPr>
            <p:cNvPr id="421" name="Google Shape;421;p8"/>
            <p:cNvSpPr txBox="1"/>
            <p:nvPr/>
          </p:nvSpPr>
          <p:spPr>
            <a:xfrm>
              <a:off x="8168972" y="4495873"/>
              <a:ext cx="3327627"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Complete suite of IAM/ IDM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on-premises &amp; cloud offerings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To prevent frauds in cloud, mobile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enterprise environment </a:t>
              </a:r>
              <a:endParaRPr b="0" i="0" sz="1400" u="none" cap="none" strike="noStrike">
                <a:solidFill>
                  <a:srgbClr val="000000"/>
                </a:solidFill>
                <a:latin typeface="Arial"/>
                <a:ea typeface="Arial"/>
                <a:cs typeface="Arial"/>
                <a:sym typeface="Arial"/>
              </a:endParaRPr>
            </a:p>
          </p:txBody>
        </p:sp>
        <p:sp>
          <p:nvSpPr>
            <p:cNvPr id="422" name="Google Shape;422;p8"/>
            <p:cNvSpPr txBox="1"/>
            <p:nvPr/>
          </p:nvSpPr>
          <p:spPr>
            <a:xfrm>
              <a:off x="8168972" y="5498325"/>
              <a:ext cx="31836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100% owned 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with patented technology</a:t>
              </a:r>
              <a:endParaRPr b="0" i="0" sz="1400" u="none" cap="none" strike="noStrike">
                <a:solidFill>
                  <a:srgbClr val="000000"/>
                </a:solidFill>
                <a:latin typeface="Arial"/>
                <a:ea typeface="Arial"/>
                <a:cs typeface="Arial"/>
                <a:sym typeface="Arial"/>
              </a:endParaRPr>
            </a:p>
          </p:txBody>
        </p:sp>
      </p:grpSp>
      <p:sp>
        <p:nvSpPr>
          <p:cNvPr id="423" name="Google Shape;423;p8"/>
          <p:cNvSpPr txBox="1"/>
          <p:nvPr/>
        </p:nvSpPr>
        <p:spPr>
          <a:xfrm>
            <a:off x="7804098" y="1052736"/>
            <a:ext cx="289273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Competitive Advantages</a:t>
            </a:r>
            <a:endParaRPr b="1" i="0" sz="1800" u="none" cap="none" strike="noStrike">
              <a:solidFill>
                <a:schemeClr val="dk1"/>
              </a:solidFill>
              <a:latin typeface="Calibri"/>
              <a:ea typeface="Calibri"/>
              <a:cs typeface="Calibri"/>
              <a:sym typeface="Calibri"/>
            </a:endParaRPr>
          </a:p>
        </p:txBody>
      </p:sp>
      <p:pic>
        <p:nvPicPr>
          <p:cNvPr descr="C:\Users\alexc.APP-SG-ISI\Desktop\Untitled-2.png" id="424" name="Google Shape;424;p8"/>
          <p:cNvPicPr preferRelativeResize="0"/>
          <p:nvPr/>
        </p:nvPicPr>
        <p:blipFill rotWithShape="1">
          <a:blip r:embed="rId12">
            <a:alphaModFix/>
          </a:blip>
          <a:srcRect b="0" l="0" r="0" t="0"/>
          <a:stretch/>
        </p:blipFill>
        <p:spPr>
          <a:xfrm>
            <a:off x="7536160" y="3308806"/>
            <a:ext cx="480234" cy="480234"/>
          </a:xfrm>
          <a:prstGeom prst="rect">
            <a:avLst/>
          </a:prstGeom>
          <a:noFill/>
          <a:ln>
            <a:noFill/>
          </a:ln>
        </p:spPr>
      </p:pic>
      <p:grpSp>
        <p:nvGrpSpPr>
          <p:cNvPr id="425" name="Google Shape;425;p8"/>
          <p:cNvGrpSpPr/>
          <p:nvPr/>
        </p:nvGrpSpPr>
        <p:grpSpPr>
          <a:xfrm>
            <a:off x="2783632" y="3212976"/>
            <a:ext cx="1944216" cy="504056"/>
            <a:chOff x="1847528" y="3933056"/>
            <a:chExt cx="1944216" cy="504056"/>
          </a:xfrm>
        </p:grpSpPr>
        <p:pic>
          <p:nvPicPr>
            <p:cNvPr descr="C:\Users\kirbyn\Desktop\identity-white.png" id="426" name="Google Shape;426;p8"/>
            <p:cNvPicPr preferRelativeResize="0"/>
            <p:nvPr/>
          </p:nvPicPr>
          <p:blipFill rotWithShape="1">
            <a:blip r:embed="rId13">
              <a:alphaModFix/>
            </a:blip>
            <a:srcRect b="0" l="0" r="0" t="0"/>
            <a:stretch/>
          </p:blipFill>
          <p:spPr>
            <a:xfrm>
              <a:off x="2840918" y="3933056"/>
              <a:ext cx="302754" cy="368882"/>
            </a:xfrm>
            <a:prstGeom prst="rect">
              <a:avLst/>
            </a:prstGeom>
            <a:noFill/>
            <a:ln>
              <a:noFill/>
            </a:ln>
          </p:spPr>
        </p:pic>
        <p:sp>
          <p:nvSpPr>
            <p:cNvPr id="427" name="Google Shape;427;p8"/>
            <p:cNvSpPr/>
            <p:nvPr/>
          </p:nvSpPr>
          <p:spPr>
            <a:xfrm>
              <a:off x="1919536" y="3933056"/>
              <a:ext cx="1872208" cy="504056"/>
            </a:xfrm>
            <a:prstGeom prst="roundRect">
              <a:avLst>
                <a:gd fmla="val 16667" name="adj"/>
              </a:avLst>
            </a:prstGeom>
            <a:solidFill>
              <a:srgbClr val="00B6F1"/>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Data Protection</a:t>
              </a:r>
              <a:endParaRPr b="0" i="0" sz="1400" u="none" cap="none" strike="noStrike">
                <a:solidFill>
                  <a:srgbClr val="000000"/>
                </a:solidFill>
                <a:latin typeface="Arial"/>
                <a:ea typeface="Arial"/>
                <a:cs typeface="Arial"/>
                <a:sym typeface="Arial"/>
              </a:endParaRPr>
            </a:p>
          </p:txBody>
        </p:sp>
        <p:pic>
          <p:nvPicPr>
            <p:cNvPr id="428" name="Google Shape;428;p8"/>
            <p:cNvPicPr preferRelativeResize="0"/>
            <p:nvPr/>
          </p:nvPicPr>
          <p:blipFill rotWithShape="1">
            <a:blip r:embed="rId14">
              <a:alphaModFix/>
            </a:blip>
            <a:srcRect b="0" l="0" r="0" t="0"/>
            <a:stretch/>
          </p:blipFill>
          <p:spPr>
            <a:xfrm>
              <a:off x="1847528" y="3933056"/>
              <a:ext cx="686704" cy="503550"/>
            </a:xfrm>
            <a:prstGeom prst="rect">
              <a:avLst/>
            </a:prstGeom>
            <a:noFill/>
            <a:ln>
              <a:noFill/>
            </a:ln>
          </p:spPr>
        </p:pic>
      </p:grpSp>
      <p:grpSp>
        <p:nvGrpSpPr>
          <p:cNvPr id="429" name="Google Shape;429;p8"/>
          <p:cNvGrpSpPr/>
          <p:nvPr/>
        </p:nvGrpSpPr>
        <p:grpSpPr>
          <a:xfrm>
            <a:off x="2855640" y="2060848"/>
            <a:ext cx="1872208" cy="504056"/>
            <a:chOff x="2855640" y="2060848"/>
            <a:chExt cx="1872208" cy="504056"/>
          </a:xfrm>
        </p:grpSpPr>
        <p:sp>
          <p:nvSpPr>
            <p:cNvPr id="430" name="Google Shape;430;p8"/>
            <p:cNvSpPr/>
            <p:nvPr/>
          </p:nvSpPr>
          <p:spPr>
            <a:xfrm>
              <a:off x="2855640" y="2060848"/>
              <a:ext cx="1872208" cy="504056"/>
            </a:xfrm>
            <a:prstGeom prst="roundRect">
              <a:avLst>
                <a:gd fmla="val 16667" name="adj"/>
              </a:avLst>
            </a:prstGeom>
            <a:solidFill>
              <a:srgbClr val="933D49"/>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Identity Protection</a:t>
              </a:r>
              <a:endParaRPr b="0" i="0" sz="1400" u="none" cap="none" strike="noStrike">
                <a:solidFill>
                  <a:srgbClr val="000000"/>
                </a:solidFill>
                <a:latin typeface="Arial"/>
                <a:ea typeface="Arial"/>
                <a:cs typeface="Arial"/>
                <a:sym typeface="Arial"/>
              </a:endParaRPr>
            </a:p>
          </p:txBody>
        </p:sp>
        <p:pic>
          <p:nvPicPr>
            <p:cNvPr id="431" name="Google Shape;431;p8"/>
            <p:cNvPicPr preferRelativeResize="0"/>
            <p:nvPr/>
          </p:nvPicPr>
          <p:blipFill rotWithShape="1">
            <a:blip r:embed="rId15">
              <a:alphaModFix/>
            </a:blip>
            <a:srcRect b="0" l="0" r="0" t="0"/>
            <a:stretch/>
          </p:blipFill>
          <p:spPr>
            <a:xfrm>
              <a:off x="2855640" y="2132856"/>
              <a:ext cx="392107" cy="360040"/>
            </a:xfrm>
            <a:prstGeom prst="rect">
              <a:avLst/>
            </a:prstGeom>
            <a:noFill/>
            <a:ln>
              <a:noFill/>
            </a:ln>
          </p:spPr>
        </p:pic>
      </p:grpSp>
      <p:sp>
        <p:nvSpPr>
          <p:cNvPr id="432" name="Google Shape;432;p8"/>
          <p:cNvSpPr/>
          <p:nvPr/>
        </p:nvSpPr>
        <p:spPr>
          <a:xfrm>
            <a:off x="2855640" y="4725144"/>
            <a:ext cx="1872208" cy="720080"/>
          </a:xfrm>
          <a:prstGeom prst="roundRect">
            <a:avLst>
              <a:gd fmla="val 16667" name="adj"/>
            </a:avLst>
          </a:prstGeom>
          <a:solidFill>
            <a:srgbClr val="5F497A"/>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Product  Identity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Track &amp; trace /Big Data Counterfeit Detection</a:t>
            </a:r>
            <a:endParaRPr b="0" i="0" sz="1200" u="none" cap="none" strike="noStrike">
              <a:solidFill>
                <a:schemeClr val="lt1"/>
              </a:solidFill>
              <a:latin typeface="Calibri"/>
              <a:ea typeface="Calibri"/>
              <a:cs typeface="Calibri"/>
              <a:sym typeface="Calibri"/>
            </a:endParaRPr>
          </a:p>
        </p:txBody>
      </p:sp>
      <p:pic>
        <p:nvPicPr>
          <p:cNvPr descr="C:\Users\kirbyn\Desktop\counterfeit.png" id="433" name="Google Shape;433;p8"/>
          <p:cNvPicPr preferRelativeResize="0"/>
          <p:nvPr/>
        </p:nvPicPr>
        <p:blipFill rotWithShape="1">
          <a:blip r:embed="rId16">
            <a:alphaModFix/>
          </a:blip>
          <a:srcRect b="0" l="0" r="0" t="0"/>
          <a:stretch/>
        </p:blipFill>
        <p:spPr>
          <a:xfrm>
            <a:off x="2855640" y="4725144"/>
            <a:ext cx="370327" cy="432048"/>
          </a:xfrm>
          <a:prstGeom prst="rect">
            <a:avLst/>
          </a:prstGeom>
          <a:noFill/>
          <a:ln>
            <a:noFill/>
          </a:ln>
        </p:spPr>
      </p:pic>
      <p:sp>
        <p:nvSpPr>
          <p:cNvPr id="434" name="Google Shape;434;p8"/>
          <p:cNvSpPr txBox="1"/>
          <p:nvPr/>
        </p:nvSpPr>
        <p:spPr>
          <a:xfrm>
            <a:off x="1127448" y="1696616"/>
            <a:ext cx="1440300" cy="28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Digital Identity</a:t>
            </a:r>
            <a:endParaRPr b="0" i="0" sz="1400" u="none" cap="none" strike="noStrike">
              <a:solidFill>
                <a:srgbClr val="000000"/>
              </a:solidFill>
              <a:latin typeface="Arial"/>
              <a:ea typeface="Arial"/>
              <a:cs typeface="Arial"/>
              <a:sym typeface="Arial"/>
            </a:endParaRPr>
          </a:p>
        </p:txBody>
      </p:sp>
      <p:sp>
        <p:nvSpPr>
          <p:cNvPr id="435" name="Google Shape;435;p8"/>
          <p:cNvSpPr txBox="1"/>
          <p:nvPr/>
        </p:nvSpPr>
        <p:spPr>
          <a:xfrm>
            <a:off x="1127448" y="4068688"/>
            <a:ext cx="1440300" cy="28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Product Identity</a:t>
            </a:r>
            <a:endParaRPr b="0" i="0" sz="1400" u="none" cap="none" strike="noStrike">
              <a:solidFill>
                <a:srgbClr val="000000"/>
              </a:solidFill>
              <a:latin typeface="Arial"/>
              <a:ea typeface="Arial"/>
              <a:cs typeface="Arial"/>
              <a:sym typeface="Arial"/>
            </a:endParaRPr>
          </a:p>
        </p:txBody>
      </p:sp>
      <p:pic>
        <p:nvPicPr>
          <p:cNvPr id="436" name="Google Shape;436;p8"/>
          <p:cNvPicPr preferRelativeResize="0"/>
          <p:nvPr/>
        </p:nvPicPr>
        <p:blipFill rotWithShape="1">
          <a:blip r:embed="rId17">
            <a:alphaModFix/>
          </a:blip>
          <a:srcRect b="0" l="0" r="0" t="0"/>
          <a:stretch/>
        </p:blipFill>
        <p:spPr>
          <a:xfrm>
            <a:off x="5034426" y="3010500"/>
            <a:ext cx="1329649" cy="523225"/>
          </a:xfrm>
          <a:prstGeom prst="rect">
            <a:avLst/>
          </a:prstGeom>
          <a:noFill/>
          <a:ln>
            <a:noFill/>
          </a:ln>
        </p:spPr>
      </p:pic>
      <p:pic>
        <p:nvPicPr>
          <p:cNvPr descr="C:\Users\alexc\Desktop\ss.png" id="437" name="Google Shape;437;p8"/>
          <p:cNvPicPr preferRelativeResize="0"/>
          <p:nvPr/>
        </p:nvPicPr>
        <p:blipFill rotWithShape="1">
          <a:blip r:embed="rId18">
            <a:alphaModFix/>
          </a:blip>
          <a:srcRect b="0" l="0" r="0" t="0"/>
          <a:stretch/>
        </p:blipFill>
        <p:spPr>
          <a:xfrm>
            <a:off x="5123352" y="2310403"/>
            <a:ext cx="1151784" cy="368482"/>
          </a:xfrm>
          <a:prstGeom prst="rect">
            <a:avLst/>
          </a:prstGeom>
          <a:noFill/>
          <a:ln>
            <a:noFill/>
          </a:ln>
        </p:spPr>
      </p:pic>
      <p:pic>
        <p:nvPicPr>
          <p:cNvPr id="438" name="Google Shape;438;p8"/>
          <p:cNvPicPr preferRelativeResize="0"/>
          <p:nvPr/>
        </p:nvPicPr>
        <p:blipFill rotWithShape="1">
          <a:blip r:embed="rId19">
            <a:alphaModFix/>
          </a:blip>
          <a:srcRect b="0" l="0" r="0" t="0"/>
          <a:stretch/>
        </p:blipFill>
        <p:spPr>
          <a:xfrm>
            <a:off x="5443347" y="4826193"/>
            <a:ext cx="1181286" cy="381044"/>
          </a:xfrm>
          <a:prstGeom prst="rect">
            <a:avLst/>
          </a:prstGeom>
          <a:noFill/>
          <a:ln cap="flat" cmpd="sng" w="9525">
            <a:solidFill>
              <a:schemeClr val="dk1"/>
            </a:solidFill>
            <a:prstDash val="solid"/>
            <a:round/>
            <a:headEnd len="sm" w="sm" type="none"/>
            <a:tailEnd len="sm" w="sm" type="none"/>
          </a:ln>
        </p:spPr>
      </p:pic>
      <p:pic>
        <p:nvPicPr>
          <p:cNvPr id="439" name="Google Shape;439;p8"/>
          <p:cNvPicPr preferRelativeResize="0"/>
          <p:nvPr/>
        </p:nvPicPr>
        <p:blipFill rotWithShape="1">
          <a:blip r:embed="rId20">
            <a:alphaModFix/>
          </a:blip>
          <a:srcRect b="0" l="0" r="0" t="0"/>
          <a:stretch/>
        </p:blipFill>
        <p:spPr>
          <a:xfrm>
            <a:off x="6253401" y="2342594"/>
            <a:ext cx="602637" cy="602637"/>
          </a:xfrm>
          <a:prstGeom prst="rect">
            <a:avLst/>
          </a:prstGeom>
          <a:noFill/>
          <a:ln>
            <a:noFill/>
          </a:ln>
        </p:spPr>
      </p:pic>
      <p:pic>
        <p:nvPicPr>
          <p:cNvPr id="440" name="Google Shape;440;p8"/>
          <p:cNvPicPr preferRelativeResize="0"/>
          <p:nvPr/>
        </p:nvPicPr>
        <p:blipFill rotWithShape="1">
          <a:blip r:embed="rId21">
            <a:alphaModFix/>
          </a:blip>
          <a:srcRect b="12307" l="0" r="0" t="1701"/>
          <a:stretch/>
        </p:blipFill>
        <p:spPr>
          <a:xfrm>
            <a:off x="5288288" y="4346924"/>
            <a:ext cx="1489307" cy="395047"/>
          </a:xfrm>
          <a:prstGeom prst="rect">
            <a:avLst/>
          </a:prstGeom>
          <a:noFill/>
          <a:ln>
            <a:noFill/>
          </a:ln>
        </p:spPr>
      </p:pic>
      <p:pic>
        <p:nvPicPr>
          <p:cNvPr id="441" name="Google Shape;441;p8"/>
          <p:cNvPicPr preferRelativeResize="0"/>
          <p:nvPr/>
        </p:nvPicPr>
        <p:blipFill rotWithShape="1">
          <a:blip r:embed="rId22">
            <a:alphaModFix/>
          </a:blip>
          <a:srcRect b="0" l="0" r="0" t="0"/>
          <a:stretch/>
        </p:blipFill>
        <p:spPr>
          <a:xfrm>
            <a:off x="6021165" y="5782290"/>
            <a:ext cx="1038626" cy="411718"/>
          </a:xfrm>
          <a:prstGeom prst="rect">
            <a:avLst/>
          </a:prstGeom>
          <a:noFill/>
          <a:ln>
            <a:noFill/>
          </a:ln>
        </p:spPr>
      </p:pic>
      <p:grpSp>
        <p:nvGrpSpPr>
          <p:cNvPr id="442" name="Google Shape;442;p8"/>
          <p:cNvGrpSpPr/>
          <p:nvPr/>
        </p:nvGrpSpPr>
        <p:grpSpPr>
          <a:xfrm>
            <a:off x="5217406" y="5279661"/>
            <a:ext cx="1699437" cy="379318"/>
            <a:chOff x="5281711" y="5450615"/>
            <a:chExt cx="1549791" cy="345917"/>
          </a:xfrm>
        </p:grpSpPr>
        <p:pic>
          <p:nvPicPr>
            <p:cNvPr id="443" name="Google Shape;443;p8"/>
            <p:cNvPicPr preferRelativeResize="0"/>
            <p:nvPr/>
          </p:nvPicPr>
          <p:blipFill rotWithShape="1">
            <a:blip r:embed="rId23">
              <a:alphaModFix/>
            </a:blip>
            <a:srcRect b="0" l="0" r="0" t="0"/>
            <a:stretch/>
          </p:blipFill>
          <p:spPr>
            <a:xfrm>
              <a:off x="5281711" y="5458322"/>
              <a:ext cx="701991" cy="338210"/>
            </a:xfrm>
            <a:prstGeom prst="rect">
              <a:avLst/>
            </a:prstGeom>
            <a:noFill/>
            <a:ln>
              <a:noFill/>
            </a:ln>
          </p:spPr>
        </p:pic>
        <p:pic>
          <p:nvPicPr>
            <p:cNvPr id="444" name="Google Shape;444;p8"/>
            <p:cNvPicPr preferRelativeResize="0"/>
            <p:nvPr/>
          </p:nvPicPr>
          <p:blipFill rotWithShape="1">
            <a:blip r:embed="rId24">
              <a:alphaModFix/>
            </a:blip>
            <a:srcRect b="16750" l="10023" r="9649" t="17099"/>
            <a:stretch/>
          </p:blipFill>
          <p:spPr>
            <a:xfrm>
              <a:off x="6043690" y="5450615"/>
              <a:ext cx="787812" cy="324393"/>
            </a:xfrm>
            <a:prstGeom prst="rect">
              <a:avLst/>
            </a:prstGeom>
            <a:noFill/>
            <a:ln>
              <a:noFill/>
            </a:ln>
          </p:spPr>
        </p:pic>
      </p:grpSp>
      <p:sp>
        <p:nvSpPr>
          <p:cNvPr id="445" name="Google Shape;445;p8"/>
          <p:cNvSpPr/>
          <p:nvPr/>
        </p:nvSpPr>
        <p:spPr>
          <a:xfrm>
            <a:off x="7611737" y="1999164"/>
            <a:ext cx="394999" cy="313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6" name="Google Shape;446;p8"/>
          <p:cNvPicPr preferRelativeResize="0"/>
          <p:nvPr/>
        </p:nvPicPr>
        <p:blipFill rotWithShape="1">
          <a:blip r:embed="rId25">
            <a:alphaModFix/>
          </a:blip>
          <a:srcRect b="0" l="0" r="0" t="0"/>
          <a:stretch/>
        </p:blipFill>
        <p:spPr>
          <a:xfrm>
            <a:off x="7662566" y="2008027"/>
            <a:ext cx="258468" cy="311182"/>
          </a:xfrm>
          <a:prstGeom prst="rect">
            <a:avLst/>
          </a:prstGeom>
          <a:noFill/>
          <a:ln>
            <a:noFill/>
          </a:ln>
        </p:spPr>
      </p:pic>
      <p:pic>
        <p:nvPicPr>
          <p:cNvPr id="447" name="Google Shape;447;p8"/>
          <p:cNvPicPr preferRelativeResize="0"/>
          <p:nvPr/>
        </p:nvPicPr>
        <p:blipFill rotWithShape="1">
          <a:blip r:embed="rId26">
            <a:alphaModFix/>
          </a:blip>
          <a:srcRect b="0" l="0" r="0" t="0"/>
          <a:stretch/>
        </p:blipFill>
        <p:spPr>
          <a:xfrm>
            <a:off x="5288912" y="5730780"/>
            <a:ext cx="565134" cy="573785"/>
          </a:xfrm>
          <a:prstGeom prst="rect">
            <a:avLst/>
          </a:prstGeom>
          <a:noFill/>
          <a:ln>
            <a:noFill/>
          </a:ln>
        </p:spPr>
      </p:pic>
      <p:pic>
        <p:nvPicPr>
          <p:cNvPr descr="Logo&#10;&#10;Description automatically generated" id="448" name="Google Shape;448;p8"/>
          <p:cNvPicPr preferRelativeResize="0"/>
          <p:nvPr/>
        </p:nvPicPr>
        <p:blipFill rotWithShape="1">
          <a:blip r:embed="rId27">
            <a:alphaModFix/>
          </a:blip>
          <a:srcRect b="0" l="0" r="0" t="0"/>
          <a:stretch/>
        </p:blipFill>
        <p:spPr>
          <a:xfrm>
            <a:off x="6255277" y="3037008"/>
            <a:ext cx="639894" cy="511915"/>
          </a:xfrm>
          <a:prstGeom prst="rect">
            <a:avLst/>
          </a:prstGeom>
          <a:noFill/>
          <a:ln>
            <a:noFill/>
          </a:ln>
        </p:spPr>
      </p:pic>
      <p:grpSp>
        <p:nvGrpSpPr>
          <p:cNvPr id="449" name="Google Shape;449;p8"/>
          <p:cNvGrpSpPr/>
          <p:nvPr/>
        </p:nvGrpSpPr>
        <p:grpSpPr>
          <a:xfrm>
            <a:off x="5131787" y="1591796"/>
            <a:ext cx="1791987" cy="687995"/>
            <a:chOff x="5240117" y="1721574"/>
            <a:chExt cx="1791987" cy="687995"/>
          </a:xfrm>
        </p:grpSpPr>
        <p:pic>
          <p:nvPicPr>
            <p:cNvPr descr="Stellar Cyber in Cybercrime Magazine] Why There Are Silos And Gaps In SOCs…  And What To Do About It - OurCrowd Blog" id="450" name="Google Shape;450;p8"/>
            <p:cNvPicPr preferRelativeResize="0"/>
            <p:nvPr/>
          </p:nvPicPr>
          <p:blipFill rotWithShape="1">
            <a:blip r:embed="rId28">
              <a:alphaModFix/>
            </a:blip>
            <a:srcRect b="26283" l="0" r="0" t="26791"/>
            <a:stretch/>
          </p:blipFill>
          <p:spPr>
            <a:xfrm>
              <a:off x="5311089" y="1721574"/>
              <a:ext cx="1588406" cy="401357"/>
            </a:xfrm>
            <a:prstGeom prst="rect">
              <a:avLst/>
            </a:prstGeom>
            <a:noFill/>
            <a:ln>
              <a:noFill/>
            </a:ln>
          </p:spPr>
        </p:pic>
        <p:sp>
          <p:nvSpPr>
            <p:cNvPr id="451" name="Google Shape;451;p8"/>
            <p:cNvSpPr txBox="1"/>
            <p:nvPr/>
          </p:nvSpPr>
          <p:spPr>
            <a:xfrm>
              <a:off x="5240117" y="2071015"/>
              <a:ext cx="1791987" cy="338554"/>
            </a:xfrm>
            <a:prstGeom prst="rect">
              <a:avLst/>
            </a:prstGeom>
            <a:noFill/>
            <a:ln>
              <a:noFill/>
            </a:ln>
          </p:spPr>
          <p:txBody>
            <a:bodyPr anchorCtr="0" anchor="t" bIns="45700" lIns="91425" spcFirstLastPara="1" rIns="91425" wrap="square" tIns="45700">
              <a:spAutoFit/>
            </a:bodyPr>
            <a:lstStyle/>
            <a:p>
              <a:pPr indent="-45720" lvl="0" marL="45720" marR="0" rtl="0" algn="l">
                <a:lnSpc>
                  <a:spcPct val="100000"/>
                </a:lnSpc>
                <a:spcBef>
                  <a:spcPts val="0"/>
                </a:spcBef>
                <a:spcAft>
                  <a:spcPts val="0"/>
                </a:spcAft>
                <a:buClr>
                  <a:schemeClr val="dk1"/>
                </a:buClr>
                <a:buSzPts val="800"/>
                <a:buFont typeface="Arial"/>
                <a:buChar char="•"/>
              </a:pPr>
              <a:r>
                <a:rPr b="0" i="0" lang="en-US" sz="800" u="none" cap="none" strike="noStrike">
                  <a:solidFill>
                    <a:schemeClr val="dk1"/>
                  </a:solidFill>
                  <a:latin typeface="Calibri"/>
                  <a:ea typeface="Calibri"/>
                  <a:cs typeface="Calibri"/>
                  <a:sym typeface="Calibri"/>
                </a:rPr>
                <a:t>Asia Pacific Cybersecurity Companies</a:t>
              </a:r>
              <a:endParaRPr b="0" i="0" sz="1400" u="none" cap="none" strike="noStrike">
                <a:solidFill>
                  <a:srgbClr val="000000"/>
                </a:solidFill>
                <a:latin typeface="Arial"/>
                <a:ea typeface="Arial"/>
                <a:cs typeface="Arial"/>
                <a:sym typeface="Arial"/>
              </a:endParaRPr>
            </a:p>
            <a:p>
              <a:pPr indent="-45720" lvl="0" marL="45720" marR="0" rtl="0" algn="l">
                <a:lnSpc>
                  <a:spcPct val="100000"/>
                </a:lnSpc>
                <a:spcBef>
                  <a:spcPts val="0"/>
                </a:spcBef>
                <a:spcAft>
                  <a:spcPts val="0"/>
                </a:spcAft>
                <a:buClr>
                  <a:schemeClr val="dk1"/>
                </a:buClr>
                <a:buSzPts val="800"/>
                <a:buFont typeface="Arial"/>
                <a:buChar char="•"/>
              </a:pPr>
              <a:r>
                <a:rPr b="0" i="0" lang="en-US" sz="800" u="none" cap="none" strike="noStrike">
                  <a:solidFill>
                    <a:schemeClr val="dk1"/>
                  </a:solidFill>
                  <a:latin typeface="Calibri"/>
                  <a:ea typeface="Calibri"/>
                  <a:cs typeface="Calibri"/>
                  <a:sym typeface="Calibri"/>
                </a:rPr>
                <a:t>China Cybersecurity Companies</a:t>
              </a:r>
              <a:endParaRPr b="0" i="0" sz="1400" u="none" cap="none" strike="noStrike">
                <a:solidFill>
                  <a:srgbClr val="000000"/>
                </a:solidFill>
                <a:latin typeface="Arial"/>
                <a:ea typeface="Arial"/>
                <a:cs typeface="Arial"/>
                <a:sym typeface="Arial"/>
              </a:endParaRPr>
            </a:p>
          </p:txBody>
        </p:sp>
      </p:grpSp>
      <p:pic>
        <p:nvPicPr>
          <p:cNvPr id="452" name="Google Shape;452;p8"/>
          <p:cNvPicPr preferRelativeResize="0"/>
          <p:nvPr/>
        </p:nvPicPr>
        <p:blipFill rotWithShape="1">
          <a:blip r:embed="rId29">
            <a:alphaModFix/>
          </a:blip>
          <a:srcRect b="0" l="0" r="0" t="0"/>
          <a:stretch/>
        </p:blipFill>
        <p:spPr>
          <a:xfrm>
            <a:off x="5187196" y="2615433"/>
            <a:ext cx="903681" cy="411154"/>
          </a:xfrm>
          <a:prstGeom prst="rect">
            <a:avLst/>
          </a:prstGeom>
          <a:noFill/>
          <a:ln>
            <a:noFill/>
          </a:ln>
        </p:spPr>
      </p:pic>
      <p:pic>
        <p:nvPicPr>
          <p:cNvPr id="453" name="Google Shape;453;p8"/>
          <p:cNvPicPr preferRelativeResize="0"/>
          <p:nvPr/>
        </p:nvPicPr>
        <p:blipFill rotWithShape="1">
          <a:blip r:embed="rId30">
            <a:alphaModFix/>
          </a:blip>
          <a:srcRect b="0" l="0" r="0" t="0"/>
          <a:stretch/>
        </p:blipFill>
        <p:spPr>
          <a:xfrm>
            <a:off x="6044765" y="3567208"/>
            <a:ext cx="843747" cy="433928"/>
          </a:xfrm>
          <a:prstGeom prst="rect">
            <a:avLst/>
          </a:prstGeom>
          <a:noFill/>
          <a:ln>
            <a:noFill/>
          </a:ln>
        </p:spPr>
      </p:pic>
      <p:pic>
        <p:nvPicPr>
          <p:cNvPr id="454" name="Google Shape;454;p8"/>
          <p:cNvPicPr preferRelativeResize="0"/>
          <p:nvPr/>
        </p:nvPicPr>
        <p:blipFill rotWithShape="1">
          <a:blip r:embed="rId31">
            <a:alphaModFix/>
          </a:blip>
          <a:srcRect b="0" l="0" r="0" t="0"/>
          <a:stretch/>
        </p:blipFill>
        <p:spPr>
          <a:xfrm>
            <a:off x="5263536" y="3618833"/>
            <a:ext cx="611865" cy="244221"/>
          </a:xfrm>
          <a:prstGeom prst="rect">
            <a:avLst/>
          </a:prstGeom>
          <a:noFill/>
          <a:ln>
            <a:noFill/>
          </a:ln>
        </p:spPr>
      </p:pic>
      <p:pic>
        <p:nvPicPr>
          <p:cNvPr id="455" name="Google Shape;455;p8"/>
          <p:cNvPicPr preferRelativeResize="0"/>
          <p:nvPr/>
        </p:nvPicPr>
        <p:blipFill rotWithShape="1">
          <a:blip r:embed="rId32">
            <a:alphaModFix/>
          </a:blip>
          <a:srcRect b="0" l="0" r="0" t="0"/>
          <a:stretch/>
        </p:blipFill>
        <p:spPr>
          <a:xfrm>
            <a:off x="5237558" y="3992473"/>
            <a:ext cx="759586" cy="284358"/>
          </a:xfrm>
          <a:prstGeom prst="rect">
            <a:avLst/>
          </a:prstGeom>
          <a:noFill/>
          <a:ln>
            <a:noFill/>
          </a:ln>
        </p:spPr>
      </p:pic>
      <p:pic>
        <p:nvPicPr>
          <p:cNvPr id="456" name="Google Shape;456;p8"/>
          <p:cNvPicPr preferRelativeResize="0"/>
          <p:nvPr/>
        </p:nvPicPr>
        <p:blipFill rotWithShape="1">
          <a:blip r:embed="rId33">
            <a:alphaModFix/>
          </a:blip>
          <a:srcRect b="0" l="0" r="0" t="0"/>
          <a:stretch/>
        </p:blipFill>
        <p:spPr>
          <a:xfrm>
            <a:off x="6364072" y="3906604"/>
            <a:ext cx="466313" cy="464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3"/>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ISO 27001 Certified Cloud Operations</a:t>
            </a:r>
            <a:endParaRPr/>
          </a:p>
        </p:txBody>
      </p:sp>
      <p:sp>
        <p:nvSpPr>
          <p:cNvPr id="463" name="Google Shape;463;p43"/>
          <p:cNvSpPr txBox="1"/>
          <p:nvPr/>
        </p:nvSpPr>
        <p:spPr>
          <a:xfrm>
            <a:off x="7959117" y="1808602"/>
            <a:ext cx="30702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ISO 27001</a:t>
            </a:r>
            <a:r>
              <a:rPr b="1" i="0" lang="en-US" sz="2000" u="none" cap="none" strike="noStrike">
                <a:solidFill>
                  <a:schemeClr val="dk1"/>
                </a:solidFill>
                <a:latin typeface="Calibri"/>
                <a:ea typeface="Calibri"/>
                <a:cs typeface="Calibri"/>
                <a:sym typeface="Calibri"/>
              </a:rPr>
              <a:t> is a globally recognized benchmark for the effective management of information assets.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The ISO 27001 </a:t>
            </a:r>
            <a:r>
              <a:rPr b="1" i="0" lang="en-US" sz="2000" u="none" cap="none" strike="noStrike">
                <a:solidFill>
                  <a:schemeClr val="dk1"/>
                </a:solidFill>
                <a:latin typeface="Calibri"/>
                <a:ea typeface="Calibri"/>
                <a:cs typeface="Calibri"/>
                <a:sym typeface="Calibri"/>
              </a:rPr>
              <a:t>certification indicates that our company has identified risks, assessed the impact and conducted systematic controls to provide our customers with reliable and secure cloud services.</a:t>
            </a:r>
            <a:endParaRPr b="1" i="0" sz="2000" u="none" cap="none" strike="noStrike">
              <a:solidFill>
                <a:schemeClr val="dk1"/>
              </a:solidFill>
              <a:latin typeface="Calibri"/>
              <a:ea typeface="Calibri"/>
              <a:cs typeface="Calibri"/>
              <a:sym typeface="Calibri"/>
            </a:endParaRPr>
          </a:p>
        </p:txBody>
      </p:sp>
      <p:sp>
        <p:nvSpPr>
          <p:cNvPr id="464" name="Google Shape;464;p43"/>
          <p:cNvSpPr/>
          <p:nvPr/>
        </p:nvSpPr>
        <p:spPr>
          <a:xfrm>
            <a:off x="6963043" y="3485767"/>
            <a:ext cx="808200" cy="502800"/>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65" name="Google Shape;465;p43"/>
          <p:cNvPicPr preferRelativeResize="0"/>
          <p:nvPr/>
        </p:nvPicPr>
        <p:blipFill rotWithShape="1">
          <a:blip r:embed="rId3">
            <a:alphaModFix/>
          </a:blip>
          <a:srcRect b="0" l="9760" r="1665" t="6279"/>
          <a:stretch/>
        </p:blipFill>
        <p:spPr>
          <a:xfrm>
            <a:off x="2039375" y="787950"/>
            <a:ext cx="4546251" cy="5997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11"/>
          <p:cNvPicPr preferRelativeResize="0"/>
          <p:nvPr/>
        </p:nvPicPr>
        <p:blipFill rotWithShape="1">
          <a:blip r:embed="rId3">
            <a:alphaModFix/>
          </a:blip>
          <a:srcRect b="0" l="0" r="0" t="0"/>
          <a:stretch/>
        </p:blipFill>
        <p:spPr>
          <a:xfrm>
            <a:off x="9529926" y="4087832"/>
            <a:ext cx="915791" cy="421819"/>
          </a:xfrm>
          <a:prstGeom prst="rect">
            <a:avLst/>
          </a:prstGeom>
          <a:noFill/>
          <a:ln>
            <a:noFill/>
          </a:ln>
        </p:spPr>
      </p:pic>
      <p:pic>
        <p:nvPicPr>
          <p:cNvPr id="472" name="Google Shape;472;p11"/>
          <p:cNvPicPr preferRelativeResize="0"/>
          <p:nvPr/>
        </p:nvPicPr>
        <p:blipFill rotWithShape="1">
          <a:blip r:embed="rId4">
            <a:alphaModFix/>
          </a:blip>
          <a:srcRect b="0" l="0" r="0" t="0"/>
          <a:stretch/>
        </p:blipFill>
        <p:spPr>
          <a:xfrm>
            <a:off x="4331699" y="4153559"/>
            <a:ext cx="1160671" cy="290365"/>
          </a:xfrm>
          <a:prstGeom prst="rect">
            <a:avLst/>
          </a:prstGeom>
          <a:noFill/>
          <a:ln>
            <a:noFill/>
          </a:ln>
        </p:spPr>
      </p:pic>
      <p:pic>
        <p:nvPicPr>
          <p:cNvPr descr="cid:image002.png@01CB1E96.0B973E20" id="473" name="Google Shape;473;p11"/>
          <p:cNvPicPr preferRelativeResize="0"/>
          <p:nvPr/>
        </p:nvPicPr>
        <p:blipFill rotWithShape="1">
          <a:blip r:embed="rId5">
            <a:alphaModFix/>
          </a:blip>
          <a:srcRect b="0" l="0" r="0" t="0"/>
          <a:stretch/>
        </p:blipFill>
        <p:spPr>
          <a:xfrm>
            <a:off x="8179850" y="3691773"/>
            <a:ext cx="1283843" cy="326867"/>
          </a:xfrm>
          <a:prstGeom prst="rect">
            <a:avLst/>
          </a:prstGeom>
          <a:noFill/>
          <a:ln>
            <a:noFill/>
          </a:ln>
        </p:spPr>
      </p:pic>
      <p:pic>
        <p:nvPicPr>
          <p:cNvPr descr="Logo Rabobank" id="474" name="Google Shape;474;p11"/>
          <p:cNvPicPr preferRelativeResize="0"/>
          <p:nvPr/>
        </p:nvPicPr>
        <p:blipFill rotWithShape="1">
          <a:blip r:embed="rId6">
            <a:alphaModFix/>
          </a:blip>
          <a:srcRect b="0" l="0" r="0" t="0"/>
          <a:stretch/>
        </p:blipFill>
        <p:spPr>
          <a:xfrm>
            <a:off x="11481207" y="1085515"/>
            <a:ext cx="588872" cy="719733"/>
          </a:xfrm>
          <a:prstGeom prst="rect">
            <a:avLst/>
          </a:prstGeom>
          <a:noFill/>
          <a:ln>
            <a:noFill/>
          </a:ln>
        </p:spPr>
      </p:pic>
      <p:pic>
        <p:nvPicPr>
          <p:cNvPr id="475" name="Google Shape;475;p11"/>
          <p:cNvPicPr preferRelativeResize="0"/>
          <p:nvPr/>
        </p:nvPicPr>
        <p:blipFill rotWithShape="1">
          <a:blip r:embed="rId7">
            <a:alphaModFix/>
          </a:blip>
          <a:srcRect b="0" l="0" r="0" t="0"/>
          <a:stretch/>
        </p:blipFill>
        <p:spPr>
          <a:xfrm>
            <a:off x="5502619" y="1607163"/>
            <a:ext cx="1224522" cy="226704"/>
          </a:xfrm>
          <a:prstGeom prst="rect">
            <a:avLst/>
          </a:prstGeom>
          <a:noFill/>
          <a:ln>
            <a:noFill/>
          </a:ln>
        </p:spPr>
      </p:pic>
      <p:pic>
        <p:nvPicPr>
          <p:cNvPr id="476" name="Google Shape;476;p11"/>
          <p:cNvPicPr preferRelativeResize="0"/>
          <p:nvPr/>
        </p:nvPicPr>
        <p:blipFill rotWithShape="1">
          <a:blip r:embed="rId8">
            <a:alphaModFix/>
          </a:blip>
          <a:srcRect b="0" l="0" r="0" t="0"/>
          <a:stretch/>
        </p:blipFill>
        <p:spPr>
          <a:xfrm>
            <a:off x="2041076" y="2302035"/>
            <a:ext cx="979887" cy="397927"/>
          </a:xfrm>
          <a:prstGeom prst="rect">
            <a:avLst/>
          </a:prstGeom>
          <a:noFill/>
          <a:ln>
            <a:noFill/>
          </a:ln>
        </p:spPr>
      </p:pic>
      <p:pic>
        <p:nvPicPr>
          <p:cNvPr id="477" name="Google Shape;477;p11"/>
          <p:cNvPicPr preferRelativeResize="0"/>
          <p:nvPr/>
        </p:nvPicPr>
        <p:blipFill rotWithShape="1">
          <a:blip r:embed="rId9">
            <a:alphaModFix/>
          </a:blip>
          <a:srcRect b="0" l="0" r="0" t="0"/>
          <a:stretch/>
        </p:blipFill>
        <p:spPr>
          <a:xfrm>
            <a:off x="4206798" y="1585529"/>
            <a:ext cx="1268010" cy="317029"/>
          </a:xfrm>
          <a:prstGeom prst="rect">
            <a:avLst/>
          </a:prstGeom>
          <a:noFill/>
          <a:ln>
            <a:noFill/>
          </a:ln>
        </p:spPr>
      </p:pic>
      <p:pic>
        <p:nvPicPr>
          <p:cNvPr id="478" name="Google Shape;478;p11"/>
          <p:cNvPicPr preferRelativeResize="0"/>
          <p:nvPr/>
        </p:nvPicPr>
        <p:blipFill rotWithShape="1">
          <a:blip r:embed="rId10">
            <a:alphaModFix/>
          </a:blip>
          <a:srcRect b="0" l="0" r="0" t="0"/>
          <a:stretch/>
        </p:blipFill>
        <p:spPr>
          <a:xfrm>
            <a:off x="7883611" y="1598660"/>
            <a:ext cx="956764" cy="265071"/>
          </a:xfrm>
          <a:prstGeom prst="rect">
            <a:avLst/>
          </a:prstGeom>
          <a:noFill/>
          <a:ln>
            <a:noFill/>
          </a:ln>
        </p:spPr>
      </p:pic>
      <p:pic>
        <p:nvPicPr>
          <p:cNvPr id="479" name="Google Shape;479;p11"/>
          <p:cNvPicPr preferRelativeResize="0"/>
          <p:nvPr/>
        </p:nvPicPr>
        <p:blipFill rotWithShape="1">
          <a:blip r:embed="rId11">
            <a:alphaModFix/>
          </a:blip>
          <a:srcRect b="0" l="0" r="0" t="0"/>
          <a:stretch/>
        </p:blipFill>
        <p:spPr>
          <a:xfrm>
            <a:off x="1674304" y="1603448"/>
            <a:ext cx="1432337" cy="252786"/>
          </a:xfrm>
          <a:prstGeom prst="rect">
            <a:avLst/>
          </a:prstGeom>
          <a:noFill/>
          <a:ln>
            <a:noFill/>
          </a:ln>
        </p:spPr>
      </p:pic>
      <p:pic>
        <p:nvPicPr>
          <p:cNvPr id="480" name="Google Shape;480;p11"/>
          <p:cNvPicPr preferRelativeResize="0"/>
          <p:nvPr/>
        </p:nvPicPr>
        <p:blipFill rotWithShape="1">
          <a:blip r:embed="rId12">
            <a:alphaModFix/>
          </a:blip>
          <a:srcRect b="0" l="0" r="0" t="0"/>
          <a:stretch/>
        </p:blipFill>
        <p:spPr>
          <a:xfrm>
            <a:off x="707097" y="1569096"/>
            <a:ext cx="928827" cy="399603"/>
          </a:xfrm>
          <a:prstGeom prst="rect">
            <a:avLst/>
          </a:prstGeom>
          <a:noFill/>
          <a:ln>
            <a:noFill/>
          </a:ln>
        </p:spPr>
      </p:pic>
      <p:pic>
        <p:nvPicPr>
          <p:cNvPr id="481" name="Google Shape;481;p11"/>
          <p:cNvPicPr preferRelativeResize="0"/>
          <p:nvPr/>
        </p:nvPicPr>
        <p:blipFill rotWithShape="1">
          <a:blip r:embed="rId13">
            <a:alphaModFix/>
          </a:blip>
          <a:srcRect b="0" l="0" r="0" t="0"/>
          <a:stretch/>
        </p:blipFill>
        <p:spPr>
          <a:xfrm>
            <a:off x="3157900" y="1609263"/>
            <a:ext cx="958935" cy="269560"/>
          </a:xfrm>
          <a:prstGeom prst="rect">
            <a:avLst/>
          </a:prstGeom>
          <a:noFill/>
          <a:ln>
            <a:noFill/>
          </a:ln>
        </p:spPr>
      </p:pic>
      <p:pic>
        <p:nvPicPr>
          <p:cNvPr descr="cid:image003.png@01CB1E97.2F9ACC00" id="482" name="Google Shape;482;p11"/>
          <p:cNvPicPr preferRelativeResize="0"/>
          <p:nvPr/>
        </p:nvPicPr>
        <p:blipFill rotWithShape="1">
          <a:blip r:embed="rId14">
            <a:alphaModFix/>
          </a:blip>
          <a:srcRect b="0" l="0" r="0" t="0"/>
          <a:stretch/>
        </p:blipFill>
        <p:spPr>
          <a:xfrm>
            <a:off x="9677944" y="3497783"/>
            <a:ext cx="425271" cy="540765"/>
          </a:xfrm>
          <a:prstGeom prst="rect">
            <a:avLst/>
          </a:prstGeom>
          <a:noFill/>
          <a:ln>
            <a:noFill/>
          </a:ln>
        </p:spPr>
      </p:pic>
      <p:pic>
        <p:nvPicPr>
          <p:cNvPr id="483" name="Google Shape;483;p11"/>
          <p:cNvPicPr preferRelativeResize="0"/>
          <p:nvPr/>
        </p:nvPicPr>
        <p:blipFill rotWithShape="1">
          <a:blip r:embed="rId15">
            <a:alphaModFix/>
          </a:blip>
          <a:srcRect b="0" l="0" r="0" t="0"/>
          <a:stretch/>
        </p:blipFill>
        <p:spPr>
          <a:xfrm>
            <a:off x="6771772" y="1103018"/>
            <a:ext cx="997343" cy="329468"/>
          </a:xfrm>
          <a:prstGeom prst="rect">
            <a:avLst/>
          </a:prstGeom>
          <a:noFill/>
          <a:ln>
            <a:noFill/>
          </a:ln>
        </p:spPr>
      </p:pic>
      <p:pic>
        <p:nvPicPr>
          <p:cNvPr id="484" name="Google Shape;484;p11"/>
          <p:cNvPicPr preferRelativeResize="0"/>
          <p:nvPr/>
        </p:nvPicPr>
        <p:blipFill rotWithShape="1">
          <a:blip r:embed="rId16">
            <a:alphaModFix/>
          </a:blip>
          <a:srcRect b="0" l="0" r="0" t="0"/>
          <a:stretch/>
        </p:blipFill>
        <p:spPr>
          <a:xfrm>
            <a:off x="7999335" y="1121315"/>
            <a:ext cx="1471057" cy="311532"/>
          </a:xfrm>
          <a:prstGeom prst="rect">
            <a:avLst/>
          </a:prstGeom>
          <a:noFill/>
          <a:ln>
            <a:noFill/>
          </a:ln>
        </p:spPr>
      </p:pic>
      <p:pic>
        <p:nvPicPr>
          <p:cNvPr id="485" name="Google Shape;485;p11"/>
          <p:cNvPicPr preferRelativeResize="0"/>
          <p:nvPr/>
        </p:nvPicPr>
        <p:blipFill rotWithShape="1">
          <a:blip r:embed="rId17">
            <a:alphaModFix/>
          </a:blip>
          <a:srcRect b="0" l="0" r="0" t="0"/>
          <a:stretch/>
        </p:blipFill>
        <p:spPr>
          <a:xfrm>
            <a:off x="5224531" y="1152734"/>
            <a:ext cx="1350937" cy="321271"/>
          </a:xfrm>
          <a:prstGeom prst="rect">
            <a:avLst/>
          </a:prstGeom>
          <a:noFill/>
          <a:ln>
            <a:noFill/>
          </a:ln>
        </p:spPr>
      </p:pic>
      <p:pic>
        <p:nvPicPr>
          <p:cNvPr id="486" name="Google Shape;486;p11"/>
          <p:cNvPicPr preferRelativeResize="0"/>
          <p:nvPr/>
        </p:nvPicPr>
        <p:blipFill rotWithShape="1">
          <a:blip r:embed="rId18">
            <a:alphaModFix/>
          </a:blip>
          <a:srcRect b="0" l="0" r="0" t="0"/>
          <a:stretch/>
        </p:blipFill>
        <p:spPr>
          <a:xfrm>
            <a:off x="2930119" y="1075585"/>
            <a:ext cx="964118" cy="421622"/>
          </a:xfrm>
          <a:prstGeom prst="rect">
            <a:avLst/>
          </a:prstGeom>
          <a:noFill/>
          <a:ln>
            <a:noFill/>
          </a:ln>
        </p:spPr>
      </p:pic>
      <p:pic>
        <p:nvPicPr>
          <p:cNvPr id="487" name="Google Shape;487;p11"/>
          <p:cNvPicPr preferRelativeResize="0"/>
          <p:nvPr/>
        </p:nvPicPr>
        <p:blipFill rotWithShape="1">
          <a:blip r:embed="rId19">
            <a:alphaModFix/>
          </a:blip>
          <a:srcRect b="0" l="0" r="0" t="0"/>
          <a:stretch/>
        </p:blipFill>
        <p:spPr>
          <a:xfrm>
            <a:off x="1660218" y="1109717"/>
            <a:ext cx="1145538" cy="316196"/>
          </a:xfrm>
          <a:prstGeom prst="rect">
            <a:avLst/>
          </a:prstGeom>
          <a:noFill/>
          <a:ln>
            <a:noFill/>
          </a:ln>
        </p:spPr>
      </p:pic>
      <p:pic>
        <p:nvPicPr>
          <p:cNvPr id="488" name="Google Shape;488;p11"/>
          <p:cNvPicPr preferRelativeResize="0"/>
          <p:nvPr/>
        </p:nvPicPr>
        <p:blipFill rotWithShape="1">
          <a:blip r:embed="rId20">
            <a:alphaModFix/>
          </a:blip>
          <a:srcRect b="0" l="0" r="0" t="0"/>
          <a:stretch/>
        </p:blipFill>
        <p:spPr>
          <a:xfrm>
            <a:off x="4049472" y="1089025"/>
            <a:ext cx="1006349" cy="448691"/>
          </a:xfrm>
          <a:prstGeom prst="rect">
            <a:avLst/>
          </a:prstGeom>
          <a:noFill/>
          <a:ln>
            <a:noFill/>
          </a:ln>
        </p:spPr>
      </p:pic>
      <p:pic>
        <p:nvPicPr>
          <p:cNvPr descr="cid:image001.png@01CB1E96.0B973E20" id="489" name="Google Shape;489;p11"/>
          <p:cNvPicPr preferRelativeResize="0"/>
          <p:nvPr/>
        </p:nvPicPr>
        <p:blipFill rotWithShape="1">
          <a:blip r:embed="rId21">
            <a:alphaModFix/>
          </a:blip>
          <a:srcRect b="0" l="0" r="0" t="0"/>
          <a:stretch/>
        </p:blipFill>
        <p:spPr>
          <a:xfrm>
            <a:off x="11261333" y="3569957"/>
            <a:ext cx="832543" cy="457888"/>
          </a:xfrm>
          <a:prstGeom prst="rect">
            <a:avLst/>
          </a:prstGeom>
          <a:noFill/>
          <a:ln>
            <a:noFill/>
          </a:ln>
        </p:spPr>
      </p:pic>
      <p:sp>
        <p:nvSpPr>
          <p:cNvPr descr="Image result for bank of beijing" id="490" name="Google Shape;490;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1" name="Google Shape;491;p11"/>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i-Sprint, a World-class Cyber Security Company</a:t>
            </a:r>
            <a:br>
              <a:rPr lang="en-US"/>
            </a:br>
            <a:r>
              <a:rPr lang="en-US" sz="2000" u="sng"/>
              <a:t>Reference Clients in Financial Service (Partial)</a:t>
            </a:r>
            <a:endParaRPr sz="2000"/>
          </a:p>
        </p:txBody>
      </p:sp>
      <p:pic>
        <p:nvPicPr>
          <p:cNvPr id="492" name="Google Shape;492;p11"/>
          <p:cNvPicPr preferRelativeResize="0"/>
          <p:nvPr/>
        </p:nvPicPr>
        <p:blipFill rotWithShape="1">
          <a:blip r:embed="rId22">
            <a:alphaModFix/>
          </a:blip>
          <a:srcRect b="0" l="0" r="0" t="0"/>
          <a:stretch/>
        </p:blipFill>
        <p:spPr>
          <a:xfrm>
            <a:off x="3118360" y="2358349"/>
            <a:ext cx="793780" cy="341078"/>
          </a:xfrm>
          <a:prstGeom prst="rect">
            <a:avLst/>
          </a:prstGeom>
          <a:noFill/>
          <a:ln>
            <a:noFill/>
          </a:ln>
        </p:spPr>
      </p:pic>
      <p:pic>
        <p:nvPicPr>
          <p:cNvPr id="493" name="Google Shape;493;p11"/>
          <p:cNvPicPr preferRelativeResize="0"/>
          <p:nvPr/>
        </p:nvPicPr>
        <p:blipFill rotWithShape="1">
          <a:blip r:embed="rId23">
            <a:alphaModFix/>
          </a:blip>
          <a:srcRect b="0" l="0" r="0" t="0"/>
          <a:stretch/>
        </p:blipFill>
        <p:spPr>
          <a:xfrm>
            <a:off x="10213369" y="3689037"/>
            <a:ext cx="899854" cy="318315"/>
          </a:xfrm>
          <a:prstGeom prst="rect">
            <a:avLst/>
          </a:prstGeom>
          <a:noFill/>
          <a:ln>
            <a:noFill/>
          </a:ln>
        </p:spPr>
      </p:pic>
      <p:pic>
        <p:nvPicPr>
          <p:cNvPr descr="Merchantrade Asia Sdn Bhd" id="494" name="Google Shape;494;p11"/>
          <p:cNvPicPr preferRelativeResize="0"/>
          <p:nvPr/>
        </p:nvPicPr>
        <p:blipFill rotWithShape="1">
          <a:blip r:embed="rId24">
            <a:alphaModFix/>
          </a:blip>
          <a:srcRect b="0" l="0" r="0" t="0"/>
          <a:stretch/>
        </p:blipFill>
        <p:spPr>
          <a:xfrm>
            <a:off x="3968807" y="2373249"/>
            <a:ext cx="695670" cy="306095"/>
          </a:xfrm>
          <a:prstGeom prst="rect">
            <a:avLst/>
          </a:prstGeom>
          <a:noFill/>
          <a:ln>
            <a:noFill/>
          </a:ln>
        </p:spPr>
      </p:pic>
      <p:pic>
        <p:nvPicPr>
          <p:cNvPr id="495" name="Google Shape;495;p11"/>
          <p:cNvPicPr preferRelativeResize="0"/>
          <p:nvPr/>
        </p:nvPicPr>
        <p:blipFill rotWithShape="1">
          <a:blip r:embed="rId25">
            <a:alphaModFix/>
          </a:blip>
          <a:srcRect b="0" l="0" r="0" t="0"/>
          <a:stretch/>
        </p:blipFill>
        <p:spPr>
          <a:xfrm>
            <a:off x="728404" y="2341713"/>
            <a:ext cx="1081439" cy="418470"/>
          </a:xfrm>
          <a:prstGeom prst="rect">
            <a:avLst/>
          </a:prstGeom>
          <a:noFill/>
          <a:ln>
            <a:noFill/>
          </a:ln>
        </p:spPr>
      </p:pic>
      <p:pic>
        <p:nvPicPr>
          <p:cNvPr id="496" name="Google Shape;496;p11"/>
          <p:cNvPicPr preferRelativeResize="0"/>
          <p:nvPr/>
        </p:nvPicPr>
        <p:blipFill rotWithShape="1">
          <a:blip r:embed="rId26">
            <a:alphaModFix/>
          </a:blip>
          <a:srcRect b="0" l="0" r="0" t="0"/>
          <a:stretch/>
        </p:blipFill>
        <p:spPr>
          <a:xfrm>
            <a:off x="4724397" y="2346801"/>
            <a:ext cx="878018" cy="358428"/>
          </a:xfrm>
          <a:prstGeom prst="rect">
            <a:avLst/>
          </a:prstGeom>
          <a:noFill/>
          <a:ln>
            <a:noFill/>
          </a:ln>
        </p:spPr>
      </p:pic>
      <p:pic>
        <p:nvPicPr>
          <p:cNvPr id="497" name="Google Shape;497;p11"/>
          <p:cNvPicPr preferRelativeResize="0"/>
          <p:nvPr/>
        </p:nvPicPr>
        <p:blipFill rotWithShape="1">
          <a:blip r:embed="rId27">
            <a:alphaModFix/>
          </a:blip>
          <a:srcRect b="0" l="0" r="0" t="0"/>
          <a:stretch/>
        </p:blipFill>
        <p:spPr>
          <a:xfrm>
            <a:off x="8889549" y="1571234"/>
            <a:ext cx="885125" cy="319787"/>
          </a:xfrm>
          <a:prstGeom prst="rect">
            <a:avLst/>
          </a:prstGeom>
          <a:noFill/>
          <a:ln>
            <a:noFill/>
          </a:ln>
        </p:spPr>
      </p:pic>
      <p:pic>
        <p:nvPicPr>
          <p:cNvPr id="498" name="Google Shape;498;p11"/>
          <p:cNvPicPr preferRelativeResize="0"/>
          <p:nvPr/>
        </p:nvPicPr>
        <p:blipFill rotWithShape="1">
          <a:blip r:embed="rId28">
            <a:alphaModFix/>
          </a:blip>
          <a:srcRect b="0" l="0" r="0" t="0"/>
          <a:stretch/>
        </p:blipFill>
        <p:spPr>
          <a:xfrm>
            <a:off x="1980634" y="3211420"/>
            <a:ext cx="795388" cy="348495"/>
          </a:xfrm>
          <a:prstGeom prst="rect">
            <a:avLst/>
          </a:prstGeom>
          <a:noFill/>
          <a:ln>
            <a:noFill/>
          </a:ln>
        </p:spPr>
      </p:pic>
      <p:pic>
        <p:nvPicPr>
          <p:cNvPr id="499" name="Google Shape;499;p11"/>
          <p:cNvPicPr preferRelativeResize="0"/>
          <p:nvPr/>
        </p:nvPicPr>
        <p:blipFill rotWithShape="1">
          <a:blip r:embed="rId29">
            <a:alphaModFix/>
          </a:blip>
          <a:srcRect b="0" l="0" r="0" t="0"/>
          <a:stretch/>
        </p:blipFill>
        <p:spPr>
          <a:xfrm>
            <a:off x="6855389" y="2311402"/>
            <a:ext cx="1351064" cy="414110"/>
          </a:xfrm>
          <a:prstGeom prst="rect">
            <a:avLst/>
          </a:prstGeom>
          <a:noFill/>
          <a:ln>
            <a:noFill/>
          </a:ln>
        </p:spPr>
      </p:pic>
      <p:pic>
        <p:nvPicPr>
          <p:cNvPr id="500" name="Google Shape;500;p11"/>
          <p:cNvPicPr preferRelativeResize="0"/>
          <p:nvPr/>
        </p:nvPicPr>
        <p:blipFill rotWithShape="1">
          <a:blip r:embed="rId30">
            <a:alphaModFix/>
          </a:blip>
          <a:srcRect b="0" l="0" r="0" t="0"/>
          <a:stretch/>
        </p:blipFill>
        <p:spPr>
          <a:xfrm>
            <a:off x="9866246" y="1654307"/>
            <a:ext cx="587196" cy="147992"/>
          </a:xfrm>
          <a:prstGeom prst="rect">
            <a:avLst/>
          </a:prstGeom>
          <a:noFill/>
          <a:ln>
            <a:noFill/>
          </a:ln>
        </p:spPr>
      </p:pic>
      <p:pic>
        <p:nvPicPr>
          <p:cNvPr id="501" name="Google Shape;501;p11"/>
          <p:cNvPicPr preferRelativeResize="0"/>
          <p:nvPr/>
        </p:nvPicPr>
        <p:blipFill rotWithShape="1">
          <a:blip r:embed="rId31">
            <a:alphaModFix/>
          </a:blip>
          <a:srcRect b="0" l="0" r="0" t="0"/>
          <a:stretch/>
        </p:blipFill>
        <p:spPr>
          <a:xfrm>
            <a:off x="10510981" y="1068289"/>
            <a:ext cx="728269" cy="432800"/>
          </a:xfrm>
          <a:prstGeom prst="rect">
            <a:avLst/>
          </a:prstGeom>
          <a:noFill/>
          <a:ln>
            <a:noFill/>
          </a:ln>
        </p:spPr>
      </p:pic>
      <p:pic>
        <p:nvPicPr>
          <p:cNvPr descr="Logo&#10;&#10;Description automatically generated" id="502" name="Google Shape;502;p11"/>
          <p:cNvPicPr preferRelativeResize="0"/>
          <p:nvPr/>
        </p:nvPicPr>
        <p:blipFill rotWithShape="1">
          <a:blip r:embed="rId32">
            <a:alphaModFix/>
          </a:blip>
          <a:srcRect b="0" l="0" r="0" t="0"/>
          <a:stretch/>
        </p:blipFill>
        <p:spPr>
          <a:xfrm>
            <a:off x="9700612" y="958118"/>
            <a:ext cx="561479" cy="584362"/>
          </a:xfrm>
          <a:prstGeom prst="rect">
            <a:avLst/>
          </a:prstGeom>
          <a:noFill/>
          <a:ln>
            <a:noFill/>
          </a:ln>
        </p:spPr>
      </p:pic>
      <p:pic>
        <p:nvPicPr>
          <p:cNvPr descr="k_logo" id="503" name="Google Shape;503;p11"/>
          <p:cNvPicPr preferRelativeResize="0"/>
          <p:nvPr/>
        </p:nvPicPr>
        <p:blipFill rotWithShape="1">
          <a:blip r:embed="rId33">
            <a:alphaModFix/>
          </a:blip>
          <a:srcRect b="0" l="0" r="0" t="0"/>
          <a:stretch/>
        </p:blipFill>
        <p:spPr>
          <a:xfrm>
            <a:off x="3077806" y="4106099"/>
            <a:ext cx="1303634" cy="385285"/>
          </a:xfrm>
          <a:prstGeom prst="rect">
            <a:avLst/>
          </a:prstGeom>
          <a:noFill/>
          <a:ln>
            <a:noFill/>
          </a:ln>
        </p:spPr>
      </p:pic>
      <p:pic>
        <p:nvPicPr>
          <p:cNvPr id="504" name="Google Shape;504;p11"/>
          <p:cNvPicPr preferRelativeResize="0"/>
          <p:nvPr/>
        </p:nvPicPr>
        <p:blipFill rotWithShape="1">
          <a:blip r:embed="rId34">
            <a:alphaModFix/>
          </a:blip>
          <a:srcRect b="0" l="0" r="0" t="0"/>
          <a:stretch/>
        </p:blipFill>
        <p:spPr>
          <a:xfrm>
            <a:off x="11239250" y="4156275"/>
            <a:ext cx="969302" cy="284932"/>
          </a:xfrm>
          <a:prstGeom prst="rect">
            <a:avLst/>
          </a:prstGeom>
          <a:noFill/>
          <a:ln>
            <a:noFill/>
          </a:ln>
        </p:spPr>
      </p:pic>
      <p:pic>
        <p:nvPicPr>
          <p:cNvPr id="505" name="Google Shape;505;p11"/>
          <p:cNvPicPr preferRelativeResize="0"/>
          <p:nvPr/>
        </p:nvPicPr>
        <p:blipFill rotWithShape="1">
          <a:blip r:embed="rId35">
            <a:alphaModFix/>
          </a:blip>
          <a:srcRect b="0" l="0" r="0" t="0"/>
          <a:stretch/>
        </p:blipFill>
        <p:spPr>
          <a:xfrm>
            <a:off x="3031154" y="2821414"/>
            <a:ext cx="1126168" cy="299231"/>
          </a:xfrm>
          <a:prstGeom prst="rect">
            <a:avLst/>
          </a:prstGeom>
          <a:noFill/>
          <a:ln>
            <a:noFill/>
          </a:ln>
        </p:spPr>
      </p:pic>
      <p:pic>
        <p:nvPicPr>
          <p:cNvPr id="506" name="Google Shape;506;p11"/>
          <p:cNvPicPr preferRelativeResize="0"/>
          <p:nvPr/>
        </p:nvPicPr>
        <p:blipFill rotWithShape="1">
          <a:blip r:embed="rId36">
            <a:alphaModFix/>
          </a:blip>
          <a:srcRect b="0" l="0" r="0" t="0"/>
          <a:stretch/>
        </p:blipFill>
        <p:spPr>
          <a:xfrm>
            <a:off x="10782202" y="1980020"/>
            <a:ext cx="1316858" cy="275441"/>
          </a:xfrm>
          <a:prstGeom prst="rect">
            <a:avLst/>
          </a:prstGeom>
          <a:noFill/>
          <a:ln>
            <a:noFill/>
          </a:ln>
        </p:spPr>
      </p:pic>
      <p:pic>
        <p:nvPicPr>
          <p:cNvPr id="507" name="Google Shape;507;p11"/>
          <p:cNvPicPr preferRelativeResize="0"/>
          <p:nvPr/>
        </p:nvPicPr>
        <p:blipFill rotWithShape="1">
          <a:blip r:embed="rId37">
            <a:alphaModFix/>
          </a:blip>
          <a:srcRect b="0" l="0" r="0" t="0"/>
          <a:stretch/>
        </p:blipFill>
        <p:spPr>
          <a:xfrm>
            <a:off x="9856970" y="1985791"/>
            <a:ext cx="936435" cy="308530"/>
          </a:xfrm>
          <a:prstGeom prst="rect">
            <a:avLst/>
          </a:prstGeom>
          <a:noFill/>
          <a:ln>
            <a:noFill/>
          </a:ln>
        </p:spPr>
      </p:pic>
      <p:pic>
        <p:nvPicPr>
          <p:cNvPr id="508" name="Google Shape;508;p11"/>
          <p:cNvPicPr preferRelativeResize="0"/>
          <p:nvPr/>
        </p:nvPicPr>
        <p:blipFill rotWithShape="1">
          <a:blip r:embed="rId38">
            <a:alphaModFix/>
          </a:blip>
          <a:srcRect b="0" l="0" r="0" t="0"/>
          <a:stretch/>
        </p:blipFill>
        <p:spPr>
          <a:xfrm>
            <a:off x="7752049" y="1976852"/>
            <a:ext cx="880859" cy="305684"/>
          </a:xfrm>
          <a:prstGeom prst="rect">
            <a:avLst/>
          </a:prstGeom>
          <a:noFill/>
          <a:ln>
            <a:noFill/>
          </a:ln>
        </p:spPr>
      </p:pic>
      <p:pic>
        <p:nvPicPr>
          <p:cNvPr id="509" name="Google Shape;509;p11"/>
          <p:cNvPicPr preferRelativeResize="0"/>
          <p:nvPr/>
        </p:nvPicPr>
        <p:blipFill rotWithShape="1">
          <a:blip r:embed="rId39">
            <a:alphaModFix/>
          </a:blip>
          <a:srcRect b="0" l="0" r="0" t="0"/>
          <a:stretch/>
        </p:blipFill>
        <p:spPr>
          <a:xfrm>
            <a:off x="9477715" y="1964859"/>
            <a:ext cx="327106" cy="315561"/>
          </a:xfrm>
          <a:prstGeom prst="rect">
            <a:avLst/>
          </a:prstGeom>
          <a:noFill/>
          <a:ln>
            <a:noFill/>
          </a:ln>
        </p:spPr>
      </p:pic>
      <p:pic>
        <p:nvPicPr>
          <p:cNvPr id="510" name="Google Shape;510;p11"/>
          <p:cNvPicPr preferRelativeResize="0"/>
          <p:nvPr/>
        </p:nvPicPr>
        <p:blipFill rotWithShape="1">
          <a:blip r:embed="rId40">
            <a:alphaModFix/>
          </a:blip>
          <a:srcRect b="0" l="0" r="0" t="0"/>
          <a:stretch/>
        </p:blipFill>
        <p:spPr>
          <a:xfrm>
            <a:off x="8589785" y="1974746"/>
            <a:ext cx="798479" cy="335215"/>
          </a:xfrm>
          <a:prstGeom prst="rect">
            <a:avLst/>
          </a:prstGeom>
          <a:noFill/>
          <a:ln>
            <a:noFill/>
          </a:ln>
        </p:spPr>
      </p:pic>
      <p:pic>
        <p:nvPicPr>
          <p:cNvPr descr="http://www.uobbf.com.sg/uobbf/assets/images/logo_uob_new.jpg" id="511" name="Google Shape;511;p11"/>
          <p:cNvPicPr preferRelativeResize="0"/>
          <p:nvPr/>
        </p:nvPicPr>
        <p:blipFill rotWithShape="1">
          <a:blip r:embed="rId41">
            <a:alphaModFix/>
          </a:blip>
          <a:srcRect b="0" l="0" r="0" t="0"/>
          <a:stretch/>
        </p:blipFill>
        <p:spPr>
          <a:xfrm>
            <a:off x="7004526" y="1932310"/>
            <a:ext cx="934165" cy="411740"/>
          </a:xfrm>
          <a:prstGeom prst="rect">
            <a:avLst/>
          </a:prstGeom>
          <a:noFill/>
          <a:ln>
            <a:noFill/>
          </a:ln>
        </p:spPr>
      </p:pic>
      <p:pic>
        <p:nvPicPr>
          <p:cNvPr id="512" name="Google Shape;512;p11"/>
          <p:cNvPicPr preferRelativeResize="0"/>
          <p:nvPr/>
        </p:nvPicPr>
        <p:blipFill rotWithShape="1">
          <a:blip r:embed="rId42">
            <a:alphaModFix/>
          </a:blip>
          <a:srcRect b="0" l="0" r="0" t="0"/>
          <a:stretch/>
        </p:blipFill>
        <p:spPr>
          <a:xfrm>
            <a:off x="4882551" y="4570289"/>
            <a:ext cx="1377639" cy="254527"/>
          </a:xfrm>
          <a:prstGeom prst="rect">
            <a:avLst/>
          </a:prstGeom>
          <a:noFill/>
          <a:ln>
            <a:noFill/>
          </a:ln>
        </p:spPr>
      </p:pic>
      <p:pic>
        <p:nvPicPr>
          <p:cNvPr id="513" name="Google Shape;513;p11"/>
          <p:cNvPicPr preferRelativeResize="0"/>
          <p:nvPr/>
        </p:nvPicPr>
        <p:blipFill rotWithShape="1">
          <a:blip r:embed="rId43">
            <a:alphaModFix/>
          </a:blip>
          <a:srcRect b="0" l="0" r="0" t="0"/>
          <a:stretch/>
        </p:blipFill>
        <p:spPr>
          <a:xfrm>
            <a:off x="6024734" y="5400739"/>
            <a:ext cx="1738064" cy="259567"/>
          </a:xfrm>
          <a:prstGeom prst="rect">
            <a:avLst/>
          </a:prstGeom>
          <a:noFill/>
          <a:ln>
            <a:noFill/>
          </a:ln>
        </p:spPr>
      </p:pic>
      <p:pic>
        <p:nvPicPr>
          <p:cNvPr id="514" name="Google Shape;514;p11"/>
          <p:cNvPicPr preferRelativeResize="0"/>
          <p:nvPr/>
        </p:nvPicPr>
        <p:blipFill rotWithShape="1">
          <a:blip r:embed="rId44">
            <a:alphaModFix/>
          </a:blip>
          <a:srcRect b="0" l="0" r="0" t="0"/>
          <a:stretch/>
        </p:blipFill>
        <p:spPr>
          <a:xfrm>
            <a:off x="4103516" y="4916239"/>
            <a:ext cx="1080120" cy="343363"/>
          </a:xfrm>
          <a:prstGeom prst="rect">
            <a:avLst/>
          </a:prstGeom>
          <a:noFill/>
          <a:ln>
            <a:noFill/>
          </a:ln>
        </p:spPr>
      </p:pic>
      <p:pic>
        <p:nvPicPr>
          <p:cNvPr descr="C:\Users\kirbyn\Desktop\Logos\hankoubank.jpg" id="515" name="Google Shape;515;p11"/>
          <p:cNvPicPr preferRelativeResize="0"/>
          <p:nvPr/>
        </p:nvPicPr>
        <p:blipFill rotWithShape="1">
          <a:blip r:embed="rId45">
            <a:alphaModFix/>
          </a:blip>
          <a:srcRect b="0" l="0" r="0" t="0"/>
          <a:stretch/>
        </p:blipFill>
        <p:spPr>
          <a:xfrm>
            <a:off x="714967" y="5334192"/>
            <a:ext cx="1337621" cy="432048"/>
          </a:xfrm>
          <a:prstGeom prst="rect">
            <a:avLst/>
          </a:prstGeom>
          <a:noFill/>
          <a:ln>
            <a:noFill/>
          </a:ln>
        </p:spPr>
      </p:pic>
      <p:pic>
        <p:nvPicPr>
          <p:cNvPr id="516" name="Google Shape;516;p11"/>
          <p:cNvPicPr preferRelativeResize="0"/>
          <p:nvPr/>
        </p:nvPicPr>
        <p:blipFill rotWithShape="1">
          <a:blip r:embed="rId46">
            <a:alphaModFix/>
          </a:blip>
          <a:srcRect b="0" l="0" r="0" t="0"/>
          <a:stretch/>
        </p:blipFill>
        <p:spPr>
          <a:xfrm>
            <a:off x="3351952" y="4568609"/>
            <a:ext cx="1251636" cy="257887"/>
          </a:xfrm>
          <a:prstGeom prst="rect">
            <a:avLst/>
          </a:prstGeom>
          <a:noFill/>
          <a:ln>
            <a:noFill/>
          </a:ln>
        </p:spPr>
      </p:pic>
      <p:pic>
        <p:nvPicPr>
          <p:cNvPr id="517" name="Google Shape;517;p11"/>
          <p:cNvPicPr preferRelativeResize="0"/>
          <p:nvPr/>
        </p:nvPicPr>
        <p:blipFill rotWithShape="1">
          <a:blip r:embed="rId47">
            <a:alphaModFix/>
          </a:blip>
          <a:srcRect b="0" l="0" r="0" t="0"/>
          <a:stretch/>
        </p:blipFill>
        <p:spPr>
          <a:xfrm>
            <a:off x="2135358" y="5373910"/>
            <a:ext cx="2055229" cy="360040"/>
          </a:xfrm>
          <a:prstGeom prst="rect">
            <a:avLst/>
          </a:prstGeom>
          <a:noFill/>
          <a:ln>
            <a:noFill/>
          </a:ln>
        </p:spPr>
      </p:pic>
      <p:pic>
        <p:nvPicPr>
          <p:cNvPr id="518" name="Google Shape;518;p11"/>
          <p:cNvPicPr preferRelativeResize="0"/>
          <p:nvPr/>
        </p:nvPicPr>
        <p:blipFill rotWithShape="1">
          <a:blip r:embed="rId48">
            <a:alphaModFix/>
          </a:blip>
          <a:srcRect b="0" l="0" r="0" t="0"/>
          <a:stretch/>
        </p:blipFill>
        <p:spPr>
          <a:xfrm>
            <a:off x="2003150" y="4521174"/>
            <a:ext cx="1069839" cy="352757"/>
          </a:xfrm>
          <a:prstGeom prst="rect">
            <a:avLst/>
          </a:prstGeom>
          <a:noFill/>
          <a:ln>
            <a:noFill/>
          </a:ln>
        </p:spPr>
      </p:pic>
      <p:pic>
        <p:nvPicPr>
          <p:cNvPr id="519" name="Google Shape;519;p11"/>
          <p:cNvPicPr preferRelativeResize="0"/>
          <p:nvPr/>
        </p:nvPicPr>
        <p:blipFill rotWithShape="1">
          <a:blip r:embed="rId49">
            <a:alphaModFix/>
          </a:blip>
          <a:srcRect b="0" l="0" r="0" t="0"/>
          <a:stretch/>
        </p:blipFill>
        <p:spPr>
          <a:xfrm>
            <a:off x="2916408" y="3221728"/>
            <a:ext cx="992678" cy="330886"/>
          </a:xfrm>
          <a:prstGeom prst="rect">
            <a:avLst/>
          </a:prstGeom>
          <a:noFill/>
          <a:ln>
            <a:noFill/>
          </a:ln>
        </p:spPr>
      </p:pic>
      <p:pic>
        <p:nvPicPr>
          <p:cNvPr id="520" name="Google Shape;520;p11"/>
          <p:cNvPicPr preferRelativeResize="0"/>
          <p:nvPr/>
        </p:nvPicPr>
        <p:blipFill rotWithShape="1">
          <a:blip r:embed="rId50">
            <a:alphaModFix/>
          </a:blip>
          <a:srcRect b="0" l="0" r="0" t="0"/>
          <a:stretch/>
        </p:blipFill>
        <p:spPr>
          <a:xfrm>
            <a:off x="5578027" y="3682772"/>
            <a:ext cx="1348917" cy="374260"/>
          </a:xfrm>
          <a:prstGeom prst="rect">
            <a:avLst/>
          </a:prstGeom>
          <a:noFill/>
          <a:ln>
            <a:noFill/>
          </a:ln>
        </p:spPr>
      </p:pic>
      <p:pic>
        <p:nvPicPr>
          <p:cNvPr descr="http://www.citicbankintl.com/logo.gif" id="521" name="Google Shape;521;p11"/>
          <p:cNvPicPr preferRelativeResize="0"/>
          <p:nvPr/>
        </p:nvPicPr>
        <p:blipFill rotWithShape="1">
          <a:blip r:embed="rId51">
            <a:alphaModFix/>
          </a:blip>
          <a:srcRect b="0" l="0" r="0" t="0"/>
          <a:stretch/>
        </p:blipFill>
        <p:spPr>
          <a:xfrm>
            <a:off x="700013" y="2910916"/>
            <a:ext cx="1154253" cy="200736"/>
          </a:xfrm>
          <a:prstGeom prst="rect">
            <a:avLst/>
          </a:prstGeom>
          <a:noFill/>
          <a:ln>
            <a:noFill/>
          </a:ln>
        </p:spPr>
      </p:pic>
      <p:pic>
        <p:nvPicPr>
          <p:cNvPr id="522" name="Google Shape;522;p11"/>
          <p:cNvPicPr preferRelativeResize="0"/>
          <p:nvPr/>
        </p:nvPicPr>
        <p:blipFill rotWithShape="1">
          <a:blip r:embed="rId52">
            <a:alphaModFix/>
          </a:blip>
          <a:srcRect b="0" l="0" r="0" t="0"/>
          <a:stretch/>
        </p:blipFill>
        <p:spPr>
          <a:xfrm>
            <a:off x="2956930" y="4938514"/>
            <a:ext cx="1008112" cy="303092"/>
          </a:xfrm>
          <a:prstGeom prst="rect">
            <a:avLst/>
          </a:prstGeom>
          <a:noFill/>
          <a:ln>
            <a:noFill/>
          </a:ln>
        </p:spPr>
      </p:pic>
      <p:pic>
        <p:nvPicPr>
          <p:cNvPr id="523" name="Google Shape;523;p11"/>
          <p:cNvPicPr preferRelativeResize="0"/>
          <p:nvPr/>
        </p:nvPicPr>
        <p:blipFill rotWithShape="1">
          <a:blip r:embed="rId53">
            <a:alphaModFix/>
          </a:blip>
          <a:srcRect b="0" l="0" r="0" t="0"/>
          <a:stretch/>
        </p:blipFill>
        <p:spPr>
          <a:xfrm>
            <a:off x="7689667" y="4550370"/>
            <a:ext cx="1400322" cy="293731"/>
          </a:xfrm>
          <a:prstGeom prst="rect">
            <a:avLst/>
          </a:prstGeom>
          <a:noFill/>
          <a:ln>
            <a:noFill/>
          </a:ln>
        </p:spPr>
      </p:pic>
      <p:pic>
        <p:nvPicPr>
          <p:cNvPr id="524" name="Google Shape;524;p11"/>
          <p:cNvPicPr preferRelativeResize="0"/>
          <p:nvPr/>
        </p:nvPicPr>
        <p:blipFill rotWithShape="1">
          <a:blip r:embed="rId54">
            <a:alphaModFix/>
          </a:blip>
          <a:srcRect b="0" l="0" r="0" t="0"/>
          <a:stretch/>
        </p:blipFill>
        <p:spPr>
          <a:xfrm>
            <a:off x="759797" y="4514742"/>
            <a:ext cx="964390" cy="365621"/>
          </a:xfrm>
          <a:prstGeom prst="rect">
            <a:avLst/>
          </a:prstGeom>
          <a:noFill/>
          <a:ln>
            <a:noFill/>
          </a:ln>
        </p:spPr>
      </p:pic>
      <p:pic>
        <p:nvPicPr>
          <p:cNvPr descr="Image result" id="525" name="Google Shape;525;p11"/>
          <p:cNvPicPr preferRelativeResize="0"/>
          <p:nvPr/>
        </p:nvPicPr>
        <p:blipFill rotWithShape="1">
          <a:blip r:embed="rId55">
            <a:alphaModFix/>
          </a:blip>
          <a:srcRect b="0" l="0" r="0" t="0"/>
          <a:stretch/>
        </p:blipFill>
        <p:spPr>
          <a:xfrm>
            <a:off x="6539153" y="4545356"/>
            <a:ext cx="862444" cy="304392"/>
          </a:xfrm>
          <a:prstGeom prst="rect">
            <a:avLst/>
          </a:prstGeom>
          <a:noFill/>
          <a:ln>
            <a:noFill/>
          </a:ln>
        </p:spPr>
      </p:pic>
      <p:pic>
        <p:nvPicPr>
          <p:cNvPr id="526" name="Google Shape;526;p11"/>
          <p:cNvPicPr preferRelativeResize="0"/>
          <p:nvPr/>
        </p:nvPicPr>
        <p:blipFill rotWithShape="1">
          <a:blip r:embed="rId56">
            <a:alphaModFix/>
          </a:blip>
          <a:srcRect b="0" l="0" r="0" t="0"/>
          <a:stretch/>
        </p:blipFill>
        <p:spPr>
          <a:xfrm>
            <a:off x="1620988" y="4909827"/>
            <a:ext cx="1206842" cy="358074"/>
          </a:xfrm>
          <a:prstGeom prst="rect">
            <a:avLst/>
          </a:prstGeom>
          <a:noFill/>
          <a:ln>
            <a:noFill/>
          </a:ln>
        </p:spPr>
      </p:pic>
      <p:pic>
        <p:nvPicPr>
          <p:cNvPr id="527" name="Google Shape;527;p11"/>
          <p:cNvPicPr preferRelativeResize="0"/>
          <p:nvPr/>
        </p:nvPicPr>
        <p:blipFill rotWithShape="1">
          <a:blip r:embed="rId57">
            <a:alphaModFix/>
          </a:blip>
          <a:srcRect b="0" l="0" r="0" t="0"/>
          <a:stretch/>
        </p:blipFill>
        <p:spPr>
          <a:xfrm>
            <a:off x="6476583" y="4955508"/>
            <a:ext cx="1234312" cy="312296"/>
          </a:xfrm>
          <a:prstGeom prst="rect">
            <a:avLst/>
          </a:prstGeom>
          <a:noFill/>
          <a:ln>
            <a:noFill/>
          </a:ln>
        </p:spPr>
      </p:pic>
      <p:pic>
        <p:nvPicPr>
          <p:cNvPr id="528" name="Google Shape;528;p11"/>
          <p:cNvPicPr preferRelativeResize="0"/>
          <p:nvPr/>
        </p:nvPicPr>
        <p:blipFill rotWithShape="1">
          <a:blip r:embed="rId58">
            <a:alphaModFix/>
          </a:blip>
          <a:srcRect b="0" l="0" r="0" t="0"/>
          <a:stretch/>
        </p:blipFill>
        <p:spPr>
          <a:xfrm>
            <a:off x="10938670" y="4938514"/>
            <a:ext cx="1077514" cy="300701"/>
          </a:xfrm>
          <a:prstGeom prst="rect">
            <a:avLst/>
          </a:prstGeom>
          <a:noFill/>
          <a:ln>
            <a:noFill/>
          </a:ln>
        </p:spPr>
      </p:pic>
      <p:pic>
        <p:nvPicPr>
          <p:cNvPr id="529" name="Google Shape;529;p11"/>
          <p:cNvPicPr preferRelativeResize="0"/>
          <p:nvPr/>
        </p:nvPicPr>
        <p:blipFill rotWithShape="1">
          <a:blip r:embed="rId59">
            <a:alphaModFix/>
          </a:blip>
          <a:srcRect b="0" l="0" r="0" t="0"/>
          <a:stretch/>
        </p:blipFill>
        <p:spPr>
          <a:xfrm>
            <a:off x="9378059" y="4583385"/>
            <a:ext cx="853524" cy="252895"/>
          </a:xfrm>
          <a:prstGeom prst="rect">
            <a:avLst/>
          </a:prstGeom>
          <a:noFill/>
          <a:ln>
            <a:noFill/>
          </a:ln>
        </p:spPr>
      </p:pic>
      <p:pic>
        <p:nvPicPr>
          <p:cNvPr id="530" name="Google Shape;530;p11"/>
          <p:cNvPicPr preferRelativeResize="0"/>
          <p:nvPr/>
        </p:nvPicPr>
        <p:blipFill rotWithShape="1">
          <a:blip r:embed="rId60">
            <a:alphaModFix/>
          </a:blip>
          <a:srcRect b="0" l="0" r="0" t="0"/>
          <a:stretch/>
        </p:blipFill>
        <p:spPr>
          <a:xfrm>
            <a:off x="5295133" y="4967378"/>
            <a:ext cx="960542" cy="280227"/>
          </a:xfrm>
          <a:prstGeom prst="rect">
            <a:avLst/>
          </a:prstGeom>
          <a:noFill/>
          <a:ln>
            <a:noFill/>
          </a:ln>
        </p:spPr>
      </p:pic>
      <p:pic>
        <p:nvPicPr>
          <p:cNvPr id="531" name="Google Shape;531;p11"/>
          <p:cNvPicPr preferRelativeResize="0"/>
          <p:nvPr/>
        </p:nvPicPr>
        <p:blipFill rotWithShape="1">
          <a:blip r:embed="rId61">
            <a:alphaModFix/>
          </a:blip>
          <a:srcRect b="0" l="0" r="0" t="0"/>
          <a:stretch/>
        </p:blipFill>
        <p:spPr>
          <a:xfrm>
            <a:off x="9545187" y="4954579"/>
            <a:ext cx="1131911" cy="335531"/>
          </a:xfrm>
          <a:prstGeom prst="rect">
            <a:avLst/>
          </a:prstGeom>
          <a:noFill/>
          <a:ln>
            <a:noFill/>
          </a:ln>
        </p:spPr>
      </p:pic>
      <p:pic>
        <p:nvPicPr>
          <p:cNvPr id="532" name="Google Shape;532;p11"/>
          <p:cNvPicPr preferRelativeResize="0"/>
          <p:nvPr/>
        </p:nvPicPr>
        <p:blipFill rotWithShape="1">
          <a:blip r:embed="rId62">
            <a:alphaModFix/>
          </a:blip>
          <a:srcRect b="0" l="0" r="0" t="0"/>
          <a:stretch/>
        </p:blipFill>
        <p:spPr>
          <a:xfrm>
            <a:off x="11586845" y="5283319"/>
            <a:ext cx="451830" cy="475610"/>
          </a:xfrm>
          <a:prstGeom prst="rect">
            <a:avLst/>
          </a:prstGeom>
          <a:noFill/>
          <a:ln>
            <a:noFill/>
          </a:ln>
        </p:spPr>
      </p:pic>
      <p:pic>
        <p:nvPicPr>
          <p:cNvPr id="533" name="Google Shape;533;p11"/>
          <p:cNvPicPr preferRelativeResize="0"/>
          <p:nvPr/>
        </p:nvPicPr>
        <p:blipFill rotWithShape="1">
          <a:blip r:embed="rId63">
            <a:alphaModFix/>
          </a:blip>
          <a:srcRect b="0" l="0" r="0" t="0"/>
          <a:stretch/>
        </p:blipFill>
        <p:spPr>
          <a:xfrm>
            <a:off x="8118884" y="5354198"/>
            <a:ext cx="1582688" cy="290935"/>
          </a:xfrm>
          <a:prstGeom prst="rect">
            <a:avLst/>
          </a:prstGeom>
          <a:noFill/>
          <a:ln>
            <a:noFill/>
          </a:ln>
        </p:spPr>
      </p:pic>
      <p:pic>
        <p:nvPicPr>
          <p:cNvPr id="534" name="Google Shape;534;p11"/>
          <p:cNvPicPr preferRelativeResize="0"/>
          <p:nvPr/>
        </p:nvPicPr>
        <p:blipFill rotWithShape="1">
          <a:blip r:embed="rId64">
            <a:alphaModFix/>
          </a:blip>
          <a:srcRect b="0" l="0" r="0" t="0"/>
          <a:stretch/>
        </p:blipFill>
        <p:spPr>
          <a:xfrm>
            <a:off x="4198783" y="5358216"/>
            <a:ext cx="1656184" cy="382635"/>
          </a:xfrm>
          <a:prstGeom prst="rect">
            <a:avLst/>
          </a:prstGeom>
          <a:noFill/>
          <a:ln>
            <a:noFill/>
          </a:ln>
        </p:spPr>
      </p:pic>
      <p:pic>
        <p:nvPicPr>
          <p:cNvPr id="535" name="Google Shape;535;p11"/>
          <p:cNvPicPr preferRelativeResize="0"/>
          <p:nvPr/>
        </p:nvPicPr>
        <p:blipFill rotWithShape="1">
          <a:blip r:embed="rId65">
            <a:alphaModFix/>
          </a:blip>
          <a:srcRect b="0" l="0" r="0" t="0"/>
          <a:stretch/>
        </p:blipFill>
        <p:spPr>
          <a:xfrm>
            <a:off x="4840803" y="6268651"/>
            <a:ext cx="972377" cy="299089"/>
          </a:xfrm>
          <a:prstGeom prst="rect">
            <a:avLst/>
          </a:prstGeom>
          <a:noFill/>
          <a:ln>
            <a:noFill/>
          </a:ln>
        </p:spPr>
      </p:pic>
      <p:pic>
        <p:nvPicPr>
          <p:cNvPr id="536" name="Google Shape;536;p11"/>
          <p:cNvPicPr preferRelativeResize="0"/>
          <p:nvPr/>
        </p:nvPicPr>
        <p:blipFill rotWithShape="1">
          <a:blip r:embed="rId66">
            <a:alphaModFix/>
          </a:blip>
          <a:srcRect b="0" l="0" r="0" t="0"/>
          <a:stretch/>
        </p:blipFill>
        <p:spPr>
          <a:xfrm>
            <a:off x="7063151" y="6265878"/>
            <a:ext cx="1757473" cy="304634"/>
          </a:xfrm>
          <a:prstGeom prst="rect">
            <a:avLst/>
          </a:prstGeom>
          <a:noFill/>
          <a:ln>
            <a:noFill/>
          </a:ln>
        </p:spPr>
      </p:pic>
      <p:pic>
        <p:nvPicPr>
          <p:cNvPr descr="DAI-ICHI-LIFE" id="537" name="Google Shape;537;p11"/>
          <p:cNvPicPr preferRelativeResize="0"/>
          <p:nvPr/>
        </p:nvPicPr>
        <p:blipFill rotWithShape="1">
          <a:blip r:embed="rId67">
            <a:alphaModFix/>
          </a:blip>
          <a:srcRect b="0" l="0" r="0" t="0"/>
          <a:stretch/>
        </p:blipFill>
        <p:spPr>
          <a:xfrm>
            <a:off x="8851341" y="6280635"/>
            <a:ext cx="716120" cy="275120"/>
          </a:xfrm>
          <a:prstGeom prst="rect">
            <a:avLst/>
          </a:prstGeom>
          <a:noFill/>
          <a:ln>
            <a:noFill/>
          </a:ln>
        </p:spPr>
      </p:pic>
      <p:pic>
        <p:nvPicPr>
          <p:cNvPr descr="EZ-Link" id="538" name="Google Shape;538;p11"/>
          <p:cNvPicPr preferRelativeResize="0"/>
          <p:nvPr/>
        </p:nvPicPr>
        <p:blipFill rotWithShape="1">
          <a:blip r:embed="rId68">
            <a:alphaModFix/>
          </a:blip>
          <a:srcRect b="0" l="0" r="0" t="0"/>
          <a:stretch/>
        </p:blipFill>
        <p:spPr>
          <a:xfrm>
            <a:off x="10609337" y="1577761"/>
            <a:ext cx="604776" cy="362866"/>
          </a:xfrm>
          <a:prstGeom prst="rect">
            <a:avLst/>
          </a:prstGeom>
          <a:noFill/>
          <a:ln>
            <a:noFill/>
          </a:ln>
        </p:spPr>
      </p:pic>
      <p:pic>
        <p:nvPicPr>
          <p:cNvPr id="539" name="Google Shape;539;p11"/>
          <p:cNvPicPr preferRelativeResize="0"/>
          <p:nvPr/>
        </p:nvPicPr>
        <p:blipFill rotWithShape="1">
          <a:blip r:embed="rId69">
            <a:alphaModFix/>
          </a:blip>
          <a:srcRect b="0" l="0" r="0" t="0"/>
          <a:stretch/>
        </p:blipFill>
        <p:spPr>
          <a:xfrm>
            <a:off x="7988436" y="4954579"/>
            <a:ext cx="1098782" cy="305824"/>
          </a:xfrm>
          <a:prstGeom prst="rect">
            <a:avLst/>
          </a:prstGeom>
          <a:noFill/>
          <a:ln>
            <a:noFill/>
          </a:ln>
        </p:spPr>
      </p:pic>
      <p:pic>
        <p:nvPicPr>
          <p:cNvPr id="540" name="Google Shape;540;p11"/>
          <p:cNvPicPr preferRelativeResize="0"/>
          <p:nvPr/>
        </p:nvPicPr>
        <p:blipFill rotWithShape="1">
          <a:blip r:embed="rId70">
            <a:alphaModFix/>
          </a:blip>
          <a:srcRect b="0" l="0" r="0" t="0"/>
          <a:stretch/>
        </p:blipFill>
        <p:spPr>
          <a:xfrm>
            <a:off x="1947335" y="2848546"/>
            <a:ext cx="972502" cy="272099"/>
          </a:xfrm>
          <a:prstGeom prst="rect">
            <a:avLst/>
          </a:prstGeom>
          <a:noFill/>
          <a:ln>
            <a:noFill/>
          </a:ln>
        </p:spPr>
      </p:pic>
      <p:pic>
        <p:nvPicPr>
          <p:cNvPr id="541" name="Google Shape;541;p11"/>
          <p:cNvPicPr preferRelativeResize="0"/>
          <p:nvPr/>
        </p:nvPicPr>
        <p:blipFill rotWithShape="1">
          <a:blip r:embed="rId71">
            <a:alphaModFix/>
          </a:blip>
          <a:srcRect b="0" l="0" r="0" t="0"/>
          <a:stretch/>
        </p:blipFill>
        <p:spPr>
          <a:xfrm>
            <a:off x="4049472" y="3197056"/>
            <a:ext cx="1078423" cy="344845"/>
          </a:xfrm>
          <a:prstGeom prst="rect">
            <a:avLst/>
          </a:prstGeom>
          <a:noFill/>
          <a:ln>
            <a:noFill/>
          </a:ln>
        </p:spPr>
      </p:pic>
      <p:pic>
        <p:nvPicPr>
          <p:cNvPr id="542" name="Google Shape;542;p11"/>
          <p:cNvPicPr preferRelativeResize="0"/>
          <p:nvPr/>
        </p:nvPicPr>
        <p:blipFill rotWithShape="1">
          <a:blip r:embed="rId72">
            <a:alphaModFix/>
          </a:blip>
          <a:srcRect b="0" l="0" r="0" t="0"/>
          <a:stretch/>
        </p:blipFill>
        <p:spPr>
          <a:xfrm>
            <a:off x="4352619" y="3715732"/>
            <a:ext cx="1155517" cy="292948"/>
          </a:xfrm>
          <a:prstGeom prst="rect">
            <a:avLst/>
          </a:prstGeom>
          <a:noFill/>
          <a:ln>
            <a:noFill/>
          </a:ln>
        </p:spPr>
      </p:pic>
      <p:pic>
        <p:nvPicPr>
          <p:cNvPr id="543" name="Google Shape;543;p11"/>
          <p:cNvPicPr preferRelativeResize="0"/>
          <p:nvPr/>
        </p:nvPicPr>
        <p:blipFill rotWithShape="1">
          <a:blip r:embed="rId73">
            <a:alphaModFix/>
          </a:blip>
          <a:srcRect b="0" l="0" r="0" t="0"/>
          <a:stretch/>
        </p:blipFill>
        <p:spPr>
          <a:xfrm>
            <a:off x="703670" y="3662273"/>
            <a:ext cx="1118486" cy="341385"/>
          </a:xfrm>
          <a:prstGeom prst="rect">
            <a:avLst/>
          </a:prstGeom>
          <a:noFill/>
          <a:ln>
            <a:noFill/>
          </a:ln>
        </p:spPr>
      </p:pic>
      <p:pic>
        <p:nvPicPr>
          <p:cNvPr id="544" name="Google Shape;544;p11"/>
          <p:cNvPicPr preferRelativeResize="0"/>
          <p:nvPr/>
        </p:nvPicPr>
        <p:blipFill rotWithShape="1">
          <a:blip r:embed="rId74">
            <a:alphaModFix/>
          </a:blip>
          <a:srcRect b="0" l="0" r="0" t="0"/>
          <a:stretch/>
        </p:blipFill>
        <p:spPr>
          <a:xfrm>
            <a:off x="3089364" y="3694104"/>
            <a:ext cx="1121332" cy="296328"/>
          </a:xfrm>
          <a:prstGeom prst="rect">
            <a:avLst/>
          </a:prstGeom>
          <a:noFill/>
          <a:ln>
            <a:noFill/>
          </a:ln>
        </p:spPr>
      </p:pic>
      <p:pic>
        <p:nvPicPr>
          <p:cNvPr id="545" name="Google Shape;545;p11"/>
          <p:cNvPicPr preferRelativeResize="0"/>
          <p:nvPr/>
        </p:nvPicPr>
        <p:blipFill rotWithShape="1">
          <a:blip r:embed="rId75">
            <a:alphaModFix/>
          </a:blip>
          <a:srcRect b="0" l="0" r="0" t="0"/>
          <a:stretch/>
        </p:blipFill>
        <p:spPr>
          <a:xfrm>
            <a:off x="1799407" y="3644202"/>
            <a:ext cx="1176806" cy="374438"/>
          </a:xfrm>
          <a:prstGeom prst="rect">
            <a:avLst/>
          </a:prstGeom>
          <a:noFill/>
          <a:ln>
            <a:noFill/>
          </a:ln>
        </p:spPr>
      </p:pic>
      <p:pic>
        <p:nvPicPr>
          <p:cNvPr descr="hkexlogo" id="546" name="Google Shape;546;p11"/>
          <p:cNvPicPr preferRelativeResize="0"/>
          <p:nvPr/>
        </p:nvPicPr>
        <p:blipFill rotWithShape="1">
          <a:blip r:embed="rId76">
            <a:alphaModFix/>
          </a:blip>
          <a:srcRect b="0" l="0" r="0" t="0"/>
          <a:stretch/>
        </p:blipFill>
        <p:spPr>
          <a:xfrm>
            <a:off x="5321628" y="3246085"/>
            <a:ext cx="648438" cy="302604"/>
          </a:xfrm>
          <a:prstGeom prst="rect">
            <a:avLst/>
          </a:prstGeom>
          <a:noFill/>
          <a:ln>
            <a:noFill/>
          </a:ln>
        </p:spPr>
      </p:pic>
      <p:pic>
        <p:nvPicPr>
          <p:cNvPr id="547" name="Google Shape;547;p11"/>
          <p:cNvPicPr preferRelativeResize="0"/>
          <p:nvPr/>
        </p:nvPicPr>
        <p:blipFill rotWithShape="1">
          <a:blip r:embed="rId77">
            <a:alphaModFix/>
          </a:blip>
          <a:srcRect b="0" l="0" r="0" t="0"/>
          <a:stretch/>
        </p:blipFill>
        <p:spPr>
          <a:xfrm>
            <a:off x="11233474" y="2742515"/>
            <a:ext cx="853395" cy="443541"/>
          </a:xfrm>
          <a:prstGeom prst="rect">
            <a:avLst/>
          </a:prstGeom>
          <a:noFill/>
          <a:ln>
            <a:noFill/>
          </a:ln>
        </p:spPr>
      </p:pic>
      <p:pic>
        <p:nvPicPr>
          <p:cNvPr id="548" name="Google Shape;548;p11"/>
          <p:cNvPicPr preferRelativeResize="0"/>
          <p:nvPr/>
        </p:nvPicPr>
        <p:blipFill rotWithShape="1">
          <a:blip r:embed="rId78">
            <a:alphaModFix/>
          </a:blip>
          <a:srcRect b="0" l="0" r="0" t="0"/>
          <a:stretch/>
        </p:blipFill>
        <p:spPr>
          <a:xfrm>
            <a:off x="4948301" y="1945321"/>
            <a:ext cx="868525" cy="304356"/>
          </a:xfrm>
          <a:prstGeom prst="rect">
            <a:avLst/>
          </a:prstGeom>
          <a:noFill/>
          <a:ln>
            <a:noFill/>
          </a:ln>
        </p:spPr>
      </p:pic>
      <p:pic>
        <p:nvPicPr>
          <p:cNvPr id="549" name="Google Shape;549;p11"/>
          <p:cNvPicPr preferRelativeResize="0"/>
          <p:nvPr/>
        </p:nvPicPr>
        <p:blipFill rotWithShape="1">
          <a:blip r:embed="rId79">
            <a:alphaModFix/>
          </a:blip>
          <a:srcRect b="0" l="0" r="0" t="0"/>
          <a:stretch/>
        </p:blipFill>
        <p:spPr>
          <a:xfrm>
            <a:off x="7535912" y="3291055"/>
            <a:ext cx="1023493" cy="210272"/>
          </a:xfrm>
          <a:prstGeom prst="rect">
            <a:avLst/>
          </a:prstGeom>
          <a:noFill/>
          <a:ln>
            <a:noFill/>
          </a:ln>
        </p:spPr>
      </p:pic>
      <p:pic>
        <p:nvPicPr>
          <p:cNvPr id="550" name="Google Shape;550;p11"/>
          <p:cNvPicPr preferRelativeResize="0"/>
          <p:nvPr/>
        </p:nvPicPr>
        <p:blipFill rotWithShape="1">
          <a:blip r:embed="rId80">
            <a:alphaModFix/>
          </a:blip>
          <a:srcRect b="0" l="0" r="0" t="0"/>
          <a:stretch/>
        </p:blipFill>
        <p:spPr>
          <a:xfrm>
            <a:off x="10453442" y="4531485"/>
            <a:ext cx="887946" cy="331500"/>
          </a:xfrm>
          <a:prstGeom prst="rect">
            <a:avLst/>
          </a:prstGeom>
          <a:noFill/>
          <a:ln>
            <a:noFill/>
          </a:ln>
        </p:spPr>
      </p:pic>
      <p:pic>
        <p:nvPicPr>
          <p:cNvPr id="551" name="Google Shape;551;p11"/>
          <p:cNvPicPr preferRelativeResize="0"/>
          <p:nvPr/>
        </p:nvPicPr>
        <p:blipFill rotWithShape="1">
          <a:blip r:embed="rId81">
            <a:alphaModFix/>
          </a:blip>
          <a:srcRect b="0" l="0" r="0" t="0"/>
          <a:stretch/>
        </p:blipFill>
        <p:spPr>
          <a:xfrm>
            <a:off x="11547444" y="4501108"/>
            <a:ext cx="433994" cy="441957"/>
          </a:xfrm>
          <a:prstGeom prst="rect">
            <a:avLst/>
          </a:prstGeom>
          <a:noFill/>
          <a:ln>
            <a:noFill/>
          </a:ln>
        </p:spPr>
      </p:pic>
      <p:pic>
        <p:nvPicPr>
          <p:cNvPr id="552" name="Google Shape;552;p11"/>
          <p:cNvPicPr preferRelativeResize="0"/>
          <p:nvPr/>
        </p:nvPicPr>
        <p:blipFill rotWithShape="1">
          <a:blip r:embed="rId82">
            <a:alphaModFix/>
          </a:blip>
          <a:srcRect b="0" l="0" r="0" t="0"/>
          <a:stretch/>
        </p:blipFill>
        <p:spPr>
          <a:xfrm>
            <a:off x="759797" y="4882165"/>
            <a:ext cx="657198" cy="413398"/>
          </a:xfrm>
          <a:prstGeom prst="rect">
            <a:avLst/>
          </a:prstGeom>
          <a:noFill/>
          <a:ln>
            <a:noFill/>
          </a:ln>
        </p:spPr>
      </p:pic>
      <p:pic>
        <p:nvPicPr>
          <p:cNvPr id="553" name="Google Shape;553;p11"/>
          <p:cNvPicPr preferRelativeResize="0"/>
          <p:nvPr/>
        </p:nvPicPr>
        <p:blipFill rotWithShape="1">
          <a:blip r:embed="rId83">
            <a:alphaModFix/>
          </a:blip>
          <a:srcRect b="0" l="0" r="0" t="0"/>
          <a:stretch/>
        </p:blipFill>
        <p:spPr>
          <a:xfrm>
            <a:off x="7128884" y="3663214"/>
            <a:ext cx="998898" cy="399559"/>
          </a:xfrm>
          <a:prstGeom prst="rect">
            <a:avLst/>
          </a:prstGeom>
          <a:noFill/>
          <a:ln>
            <a:noFill/>
          </a:ln>
        </p:spPr>
      </p:pic>
      <p:pic>
        <p:nvPicPr>
          <p:cNvPr descr="Image result for sbi sumishin net bank" id="554" name="Google Shape;554;p11"/>
          <p:cNvPicPr preferRelativeResize="0"/>
          <p:nvPr/>
        </p:nvPicPr>
        <p:blipFill rotWithShape="1">
          <a:blip r:embed="rId84">
            <a:alphaModFix/>
          </a:blip>
          <a:srcRect b="0" l="0" r="0" t="0"/>
          <a:stretch/>
        </p:blipFill>
        <p:spPr>
          <a:xfrm>
            <a:off x="726273" y="6289057"/>
            <a:ext cx="1971394" cy="258276"/>
          </a:xfrm>
          <a:prstGeom prst="rect">
            <a:avLst/>
          </a:prstGeom>
          <a:noFill/>
          <a:ln>
            <a:noFill/>
          </a:ln>
        </p:spPr>
      </p:pic>
      <p:pic>
        <p:nvPicPr>
          <p:cNvPr id="555" name="Google Shape;555;p11"/>
          <p:cNvPicPr preferRelativeResize="0"/>
          <p:nvPr/>
        </p:nvPicPr>
        <p:blipFill rotWithShape="1">
          <a:blip r:embed="rId85">
            <a:alphaModFix/>
          </a:blip>
          <a:srcRect b="0" l="0" r="0" t="0"/>
          <a:stretch/>
        </p:blipFill>
        <p:spPr>
          <a:xfrm>
            <a:off x="2782180" y="6300344"/>
            <a:ext cx="2100371" cy="235702"/>
          </a:xfrm>
          <a:prstGeom prst="rect">
            <a:avLst/>
          </a:prstGeom>
          <a:noFill/>
          <a:ln>
            <a:noFill/>
          </a:ln>
        </p:spPr>
      </p:pic>
      <p:pic>
        <p:nvPicPr>
          <p:cNvPr id="556" name="Google Shape;556;p11"/>
          <p:cNvPicPr preferRelativeResize="0"/>
          <p:nvPr/>
        </p:nvPicPr>
        <p:blipFill rotWithShape="1">
          <a:blip r:embed="rId86">
            <a:alphaModFix/>
          </a:blip>
          <a:srcRect b="0" l="0" r="0" t="0"/>
          <a:stretch/>
        </p:blipFill>
        <p:spPr>
          <a:xfrm>
            <a:off x="5837656" y="6277468"/>
            <a:ext cx="1101555" cy="281455"/>
          </a:xfrm>
          <a:prstGeom prst="rect">
            <a:avLst/>
          </a:prstGeom>
          <a:noFill/>
          <a:ln>
            <a:noFill/>
          </a:ln>
        </p:spPr>
      </p:pic>
      <p:pic>
        <p:nvPicPr>
          <p:cNvPr id="557" name="Google Shape;557;p11"/>
          <p:cNvPicPr preferRelativeResize="0"/>
          <p:nvPr/>
        </p:nvPicPr>
        <p:blipFill rotWithShape="1">
          <a:blip r:embed="rId87">
            <a:alphaModFix/>
          </a:blip>
          <a:srcRect b="0" l="0" r="0" t="0"/>
          <a:stretch/>
        </p:blipFill>
        <p:spPr>
          <a:xfrm>
            <a:off x="5830439" y="1993888"/>
            <a:ext cx="1134615" cy="263678"/>
          </a:xfrm>
          <a:prstGeom prst="rect">
            <a:avLst/>
          </a:prstGeom>
          <a:noFill/>
          <a:ln>
            <a:noFill/>
          </a:ln>
        </p:spPr>
      </p:pic>
      <p:pic>
        <p:nvPicPr>
          <p:cNvPr id="558" name="Google Shape;558;p11"/>
          <p:cNvPicPr preferRelativeResize="0"/>
          <p:nvPr/>
        </p:nvPicPr>
        <p:blipFill rotWithShape="1">
          <a:blip r:embed="rId88">
            <a:alphaModFix/>
          </a:blip>
          <a:srcRect b="0" l="0" r="0" t="0"/>
          <a:stretch/>
        </p:blipFill>
        <p:spPr>
          <a:xfrm>
            <a:off x="3941720" y="1939532"/>
            <a:ext cx="1012054" cy="332448"/>
          </a:xfrm>
          <a:prstGeom prst="rect">
            <a:avLst/>
          </a:prstGeom>
          <a:noFill/>
          <a:ln>
            <a:noFill/>
          </a:ln>
        </p:spPr>
      </p:pic>
      <p:pic>
        <p:nvPicPr>
          <p:cNvPr id="559" name="Google Shape;559;p11"/>
          <p:cNvPicPr preferRelativeResize="0"/>
          <p:nvPr/>
        </p:nvPicPr>
        <p:blipFill rotWithShape="1">
          <a:blip r:embed="rId89">
            <a:alphaModFix/>
          </a:blip>
          <a:srcRect b="0" l="0" r="0" t="0"/>
          <a:stretch/>
        </p:blipFill>
        <p:spPr>
          <a:xfrm>
            <a:off x="10951252" y="5249650"/>
            <a:ext cx="473658" cy="491201"/>
          </a:xfrm>
          <a:prstGeom prst="rect">
            <a:avLst/>
          </a:prstGeom>
          <a:noFill/>
          <a:ln>
            <a:noFill/>
          </a:ln>
        </p:spPr>
      </p:pic>
      <p:pic>
        <p:nvPicPr>
          <p:cNvPr descr="Logo&#10;&#10;Description automatically generated" id="560" name="Google Shape;560;p11"/>
          <p:cNvPicPr preferRelativeResize="0"/>
          <p:nvPr/>
        </p:nvPicPr>
        <p:blipFill rotWithShape="1">
          <a:blip r:embed="rId90">
            <a:alphaModFix/>
          </a:blip>
          <a:srcRect b="0" l="0" r="0" t="0"/>
          <a:stretch/>
        </p:blipFill>
        <p:spPr>
          <a:xfrm>
            <a:off x="8710361" y="3103358"/>
            <a:ext cx="1019749" cy="285453"/>
          </a:xfrm>
          <a:prstGeom prst="rect">
            <a:avLst/>
          </a:prstGeom>
          <a:noFill/>
          <a:ln>
            <a:noFill/>
          </a:ln>
        </p:spPr>
      </p:pic>
      <p:pic>
        <p:nvPicPr>
          <p:cNvPr descr="Logo&#10;&#10;Description automatically generated" id="561" name="Google Shape;561;p11"/>
          <p:cNvPicPr preferRelativeResize="0"/>
          <p:nvPr/>
        </p:nvPicPr>
        <p:blipFill rotWithShape="1">
          <a:blip r:embed="rId91">
            <a:alphaModFix/>
          </a:blip>
          <a:srcRect b="36967" l="0" r="0" t="36663"/>
          <a:stretch/>
        </p:blipFill>
        <p:spPr>
          <a:xfrm>
            <a:off x="9854351" y="3281121"/>
            <a:ext cx="1249120" cy="198888"/>
          </a:xfrm>
          <a:prstGeom prst="rect">
            <a:avLst/>
          </a:prstGeom>
          <a:noFill/>
          <a:ln>
            <a:noFill/>
          </a:ln>
        </p:spPr>
      </p:pic>
      <p:pic>
        <p:nvPicPr>
          <p:cNvPr id="562" name="Google Shape;562;p11"/>
          <p:cNvPicPr preferRelativeResize="0"/>
          <p:nvPr/>
        </p:nvPicPr>
        <p:blipFill rotWithShape="1">
          <a:blip r:embed="rId92">
            <a:alphaModFix/>
          </a:blip>
          <a:srcRect b="0" l="0" r="0" t="0"/>
          <a:stretch/>
        </p:blipFill>
        <p:spPr>
          <a:xfrm>
            <a:off x="6768469" y="1602829"/>
            <a:ext cx="1097375" cy="280440"/>
          </a:xfrm>
          <a:prstGeom prst="rect">
            <a:avLst/>
          </a:prstGeom>
          <a:noFill/>
          <a:ln>
            <a:noFill/>
          </a:ln>
        </p:spPr>
      </p:pic>
      <p:pic>
        <p:nvPicPr>
          <p:cNvPr id="563" name="Google Shape;563;p11"/>
          <p:cNvPicPr preferRelativeResize="0"/>
          <p:nvPr/>
        </p:nvPicPr>
        <p:blipFill rotWithShape="1">
          <a:blip r:embed="rId93">
            <a:alphaModFix/>
          </a:blip>
          <a:srcRect b="0" l="0" r="0" t="0"/>
          <a:stretch/>
        </p:blipFill>
        <p:spPr>
          <a:xfrm>
            <a:off x="8340724" y="2318479"/>
            <a:ext cx="414174" cy="431925"/>
          </a:xfrm>
          <a:prstGeom prst="rect">
            <a:avLst/>
          </a:prstGeom>
          <a:noFill/>
          <a:ln>
            <a:noFill/>
          </a:ln>
        </p:spPr>
      </p:pic>
      <p:pic>
        <p:nvPicPr>
          <p:cNvPr id="564" name="Google Shape;564;p11"/>
          <p:cNvPicPr preferRelativeResize="0"/>
          <p:nvPr/>
        </p:nvPicPr>
        <p:blipFill rotWithShape="1">
          <a:blip r:embed="rId94">
            <a:alphaModFix/>
          </a:blip>
          <a:srcRect b="20316" l="26352" r="28788" t="14259"/>
          <a:stretch/>
        </p:blipFill>
        <p:spPr>
          <a:xfrm>
            <a:off x="5678632" y="2327656"/>
            <a:ext cx="1135694" cy="454278"/>
          </a:xfrm>
          <a:prstGeom prst="rect">
            <a:avLst/>
          </a:prstGeom>
          <a:noFill/>
          <a:ln>
            <a:noFill/>
          </a:ln>
        </p:spPr>
      </p:pic>
      <p:pic>
        <p:nvPicPr>
          <p:cNvPr id="565" name="Google Shape;565;p11"/>
          <p:cNvPicPr preferRelativeResize="0"/>
          <p:nvPr/>
        </p:nvPicPr>
        <p:blipFill rotWithShape="1">
          <a:blip r:embed="rId95">
            <a:alphaModFix/>
          </a:blip>
          <a:srcRect b="0" l="0" r="0" t="0"/>
          <a:stretch/>
        </p:blipFill>
        <p:spPr>
          <a:xfrm>
            <a:off x="10828830" y="2550948"/>
            <a:ext cx="1297193" cy="152649"/>
          </a:xfrm>
          <a:prstGeom prst="rect">
            <a:avLst/>
          </a:prstGeom>
          <a:noFill/>
          <a:ln>
            <a:noFill/>
          </a:ln>
        </p:spPr>
      </p:pic>
      <p:pic>
        <p:nvPicPr>
          <p:cNvPr descr="Logo&#10;&#10;Description automatically generated" id="566" name="Google Shape;566;p11"/>
          <p:cNvPicPr preferRelativeResize="0"/>
          <p:nvPr/>
        </p:nvPicPr>
        <p:blipFill rotWithShape="1">
          <a:blip r:embed="rId96">
            <a:alphaModFix/>
          </a:blip>
          <a:srcRect b="0" l="11410" r="14564" t="6070"/>
          <a:stretch/>
        </p:blipFill>
        <p:spPr>
          <a:xfrm>
            <a:off x="3185235" y="1840502"/>
            <a:ext cx="759855" cy="416170"/>
          </a:xfrm>
          <a:prstGeom prst="rect">
            <a:avLst/>
          </a:prstGeom>
          <a:noFill/>
          <a:ln>
            <a:noFill/>
          </a:ln>
        </p:spPr>
      </p:pic>
      <p:pic>
        <p:nvPicPr>
          <p:cNvPr id="567" name="Google Shape;567;p11"/>
          <p:cNvPicPr preferRelativeResize="0"/>
          <p:nvPr/>
        </p:nvPicPr>
        <p:blipFill rotWithShape="1">
          <a:blip r:embed="rId97">
            <a:alphaModFix/>
          </a:blip>
          <a:srcRect b="0" l="0" r="0" t="0"/>
          <a:stretch/>
        </p:blipFill>
        <p:spPr>
          <a:xfrm>
            <a:off x="677158" y="1965368"/>
            <a:ext cx="1237745" cy="226531"/>
          </a:xfrm>
          <a:prstGeom prst="rect">
            <a:avLst/>
          </a:prstGeom>
          <a:noFill/>
          <a:ln>
            <a:noFill/>
          </a:ln>
        </p:spPr>
      </p:pic>
      <p:pic>
        <p:nvPicPr>
          <p:cNvPr descr="GREEN LINK DIGITAL BANK PTE. LTD. Careers Singapore | Get A Job At GREEN  LINK DIGITAL BANK PTE. LTD. in Singapore" id="568" name="Google Shape;568;p11"/>
          <p:cNvPicPr preferRelativeResize="0"/>
          <p:nvPr/>
        </p:nvPicPr>
        <p:blipFill rotWithShape="1">
          <a:blip r:embed="rId98">
            <a:alphaModFix/>
          </a:blip>
          <a:srcRect b="37027" l="0" r="0" t="33821"/>
          <a:stretch/>
        </p:blipFill>
        <p:spPr>
          <a:xfrm>
            <a:off x="2035966" y="1913119"/>
            <a:ext cx="1076676" cy="313872"/>
          </a:xfrm>
          <a:prstGeom prst="rect">
            <a:avLst/>
          </a:prstGeom>
          <a:noFill/>
          <a:ln>
            <a:noFill/>
          </a:ln>
        </p:spPr>
      </p:pic>
      <p:pic>
        <p:nvPicPr>
          <p:cNvPr id="569" name="Google Shape;569;p11"/>
          <p:cNvPicPr preferRelativeResize="0"/>
          <p:nvPr/>
        </p:nvPicPr>
        <p:blipFill rotWithShape="1">
          <a:blip r:embed="rId99">
            <a:alphaModFix/>
          </a:blip>
          <a:srcRect b="0" l="0" r="0" t="0"/>
          <a:stretch/>
        </p:blipFill>
        <p:spPr>
          <a:xfrm>
            <a:off x="830562" y="1016642"/>
            <a:ext cx="731504" cy="455527"/>
          </a:xfrm>
          <a:prstGeom prst="rect">
            <a:avLst/>
          </a:prstGeom>
          <a:noFill/>
          <a:ln>
            <a:noFill/>
          </a:ln>
        </p:spPr>
      </p:pic>
      <p:pic>
        <p:nvPicPr>
          <p:cNvPr id="570" name="Google Shape;570;p11"/>
          <p:cNvPicPr preferRelativeResize="0"/>
          <p:nvPr/>
        </p:nvPicPr>
        <p:blipFill rotWithShape="1">
          <a:blip r:embed="rId100">
            <a:alphaModFix/>
          </a:blip>
          <a:srcRect b="0" l="0" r="0" t="0"/>
          <a:stretch/>
        </p:blipFill>
        <p:spPr>
          <a:xfrm>
            <a:off x="4294473" y="2807294"/>
            <a:ext cx="1712104" cy="341737"/>
          </a:xfrm>
          <a:prstGeom prst="rect">
            <a:avLst/>
          </a:prstGeom>
          <a:noFill/>
          <a:ln>
            <a:noFill/>
          </a:ln>
        </p:spPr>
      </p:pic>
      <p:pic>
        <p:nvPicPr>
          <p:cNvPr id="571" name="Google Shape;571;p11"/>
          <p:cNvPicPr preferRelativeResize="0"/>
          <p:nvPr/>
        </p:nvPicPr>
        <p:blipFill rotWithShape="1">
          <a:blip r:embed="rId101">
            <a:alphaModFix/>
          </a:blip>
          <a:srcRect b="26606" l="0" r="0" t="30727"/>
          <a:stretch/>
        </p:blipFill>
        <p:spPr>
          <a:xfrm>
            <a:off x="6055871" y="2840611"/>
            <a:ext cx="1151126" cy="272860"/>
          </a:xfrm>
          <a:prstGeom prst="rect">
            <a:avLst/>
          </a:prstGeom>
          <a:noFill/>
          <a:ln>
            <a:noFill/>
          </a:ln>
        </p:spPr>
      </p:pic>
      <p:pic>
        <p:nvPicPr>
          <p:cNvPr id="572" name="Google Shape;572;p11"/>
          <p:cNvPicPr preferRelativeResize="0"/>
          <p:nvPr/>
        </p:nvPicPr>
        <p:blipFill rotWithShape="1">
          <a:blip r:embed="rId102">
            <a:alphaModFix/>
          </a:blip>
          <a:srcRect b="0" l="0" r="0" t="0"/>
          <a:stretch/>
        </p:blipFill>
        <p:spPr>
          <a:xfrm>
            <a:off x="7262418" y="2823444"/>
            <a:ext cx="1326522" cy="267957"/>
          </a:xfrm>
          <a:prstGeom prst="rect">
            <a:avLst/>
          </a:prstGeom>
          <a:noFill/>
          <a:ln>
            <a:noFill/>
          </a:ln>
        </p:spPr>
      </p:pic>
      <p:pic>
        <p:nvPicPr>
          <p:cNvPr descr="Fusion Bank review - Benefits, rates and fees | finder HK" id="573" name="Google Shape;573;p11"/>
          <p:cNvPicPr preferRelativeResize="0"/>
          <p:nvPr/>
        </p:nvPicPr>
        <p:blipFill rotWithShape="1">
          <a:blip r:embed="rId103">
            <a:alphaModFix/>
          </a:blip>
          <a:srcRect b="27190" l="0" r="0" t="26775"/>
          <a:stretch/>
        </p:blipFill>
        <p:spPr>
          <a:xfrm>
            <a:off x="662545" y="3205442"/>
            <a:ext cx="1208812" cy="347768"/>
          </a:xfrm>
          <a:prstGeom prst="rect">
            <a:avLst/>
          </a:prstGeom>
          <a:noFill/>
          <a:ln>
            <a:noFill/>
          </a:ln>
        </p:spPr>
      </p:pic>
      <p:pic>
        <p:nvPicPr>
          <p:cNvPr id="574" name="Google Shape;574;p11"/>
          <p:cNvPicPr preferRelativeResize="0"/>
          <p:nvPr/>
        </p:nvPicPr>
        <p:blipFill rotWithShape="1">
          <a:blip r:embed="rId104">
            <a:alphaModFix/>
          </a:blip>
          <a:srcRect b="0" l="0" r="0" t="0"/>
          <a:stretch/>
        </p:blipFill>
        <p:spPr>
          <a:xfrm>
            <a:off x="8710361" y="2837199"/>
            <a:ext cx="1409702" cy="285331"/>
          </a:xfrm>
          <a:prstGeom prst="rect">
            <a:avLst/>
          </a:prstGeom>
          <a:noFill/>
          <a:ln>
            <a:noFill/>
          </a:ln>
        </p:spPr>
      </p:pic>
      <p:pic>
        <p:nvPicPr>
          <p:cNvPr descr="UA Finance - Apply for Personal Loan Anywhere Anytime - Yes UA!" id="575" name="Google Shape;575;p11"/>
          <p:cNvPicPr preferRelativeResize="0"/>
          <p:nvPr/>
        </p:nvPicPr>
        <p:blipFill rotWithShape="1">
          <a:blip r:embed="rId105">
            <a:alphaModFix/>
          </a:blip>
          <a:srcRect b="0" l="0" r="0" t="0"/>
          <a:stretch/>
        </p:blipFill>
        <p:spPr>
          <a:xfrm>
            <a:off x="6171864" y="3261327"/>
            <a:ext cx="1210744" cy="284420"/>
          </a:xfrm>
          <a:prstGeom prst="rect">
            <a:avLst/>
          </a:prstGeom>
          <a:noFill/>
          <a:ln>
            <a:noFill/>
          </a:ln>
        </p:spPr>
      </p:pic>
      <p:pic>
        <p:nvPicPr>
          <p:cNvPr descr="虛擬銀行 | AMTD Group" id="576" name="Google Shape;576;p11"/>
          <p:cNvPicPr preferRelativeResize="0"/>
          <p:nvPr/>
        </p:nvPicPr>
        <p:blipFill rotWithShape="1">
          <a:blip r:embed="rId106">
            <a:alphaModFix/>
          </a:blip>
          <a:srcRect b="0" l="0" r="0" t="0"/>
          <a:stretch/>
        </p:blipFill>
        <p:spPr>
          <a:xfrm>
            <a:off x="8696527" y="3385667"/>
            <a:ext cx="1097243" cy="237463"/>
          </a:xfrm>
          <a:prstGeom prst="rect">
            <a:avLst/>
          </a:prstGeom>
          <a:noFill/>
          <a:ln>
            <a:noFill/>
          </a:ln>
        </p:spPr>
      </p:pic>
      <p:pic>
        <p:nvPicPr>
          <p:cNvPr id="577" name="Google Shape;577;p11"/>
          <p:cNvPicPr preferRelativeResize="0"/>
          <p:nvPr/>
        </p:nvPicPr>
        <p:blipFill rotWithShape="1">
          <a:blip r:embed="rId107">
            <a:alphaModFix/>
          </a:blip>
          <a:srcRect b="13287" l="0" r="0" t="8085"/>
          <a:stretch/>
        </p:blipFill>
        <p:spPr>
          <a:xfrm>
            <a:off x="11041178" y="3171850"/>
            <a:ext cx="1091334" cy="329477"/>
          </a:xfrm>
          <a:prstGeom prst="rect">
            <a:avLst/>
          </a:prstGeom>
          <a:noFill/>
          <a:ln>
            <a:noFill/>
          </a:ln>
        </p:spPr>
      </p:pic>
      <p:pic>
        <p:nvPicPr>
          <p:cNvPr id="578" name="Google Shape;578;p11"/>
          <p:cNvPicPr preferRelativeResize="0"/>
          <p:nvPr/>
        </p:nvPicPr>
        <p:blipFill rotWithShape="1">
          <a:blip r:embed="rId108">
            <a:alphaModFix/>
          </a:blip>
          <a:srcRect b="0" l="0" r="0" t="0"/>
          <a:stretch/>
        </p:blipFill>
        <p:spPr>
          <a:xfrm>
            <a:off x="5506911" y="4128542"/>
            <a:ext cx="884558" cy="340399"/>
          </a:xfrm>
          <a:prstGeom prst="rect">
            <a:avLst/>
          </a:prstGeom>
          <a:noFill/>
          <a:ln>
            <a:noFill/>
          </a:ln>
        </p:spPr>
      </p:pic>
      <p:pic>
        <p:nvPicPr>
          <p:cNvPr id="579" name="Google Shape;579;p11"/>
          <p:cNvPicPr preferRelativeResize="0"/>
          <p:nvPr/>
        </p:nvPicPr>
        <p:blipFill rotWithShape="1">
          <a:blip r:embed="rId109">
            <a:alphaModFix/>
          </a:blip>
          <a:srcRect b="0" l="0" r="0" t="0"/>
          <a:stretch/>
        </p:blipFill>
        <p:spPr>
          <a:xfrm>
            <a:off x="726273" y="4143042"/>
            <a:ext cx="1389136" cy="311398"/>
          </a:xfrm>
          <a:prstGeom prst="rect">
            <a:avLst/>
          </a:prstGeom>
          <a:noFill/>
          <a:ln>
            <a:noFill/>
          </a:ln>
        </p:spPr>
      </p:pic>
      <p:pic>
        <p:nvPicPr>
          <p:cNvPr id="580" name="Google Shape;580;p11"/>
          <p:cNvPicPr preferRelativeResize="0"/>
          <p:nvPr/>
        </p:nvPicPr>
        <p:blipFill rotWithShape="1">
          <a:blip r:embed="rId110">
            <a:alphaModFix/>
          </a:blip>
          <a:srcRect b="0" l="0" r="0" t="0"/>
          <a:stretch/>
        </p:blipFill>
        <p:spPr>
          <a:xfrm>
            <a:off x="6432636" y="4090679"/>
            <a:ext cx="580725" cy="416125"/>
          </a:xfrm>
          <a:prstGeom prst="rect">
            <a:avLst/>
          </a:prstGeom>
          <a:noFill/>
          <a:ln>
            <a:noFill/>
          </a:ln>
        </p:spPr>
      </p:pic>
      <p:pic>
        <p:nvPicPr>
          <p:cNvPr descr="SCB Tech X Announces Trirat Suwanprateeb as Chief Executive Officer  Subsidiary of SCB Group appoints industry" id="581" name="Google Shape;581;p11"/>
          <p:cNvPicPr preferRelativeResize="0"/>
          <p:nvPr/>
        </p:nvPicPr>
        <p:blipFill rotWithShape="1">
          <a:blip r:embed="rId111">
            <a:alphaModFix/>
          </a:blip>
          <a:srcRect b="9293" l="6637" r="7133" t="10609"/>
          <a:stretch/>
        </p:blipFill>
        <p:spPr>
          <a:xfrm>
            <a:off x="8381671" y="4124173"/>
            <a:ext cx="1121779" cy="349137"/>
          </a:xfrm>
          <a:prstGeom prst="rect">
            <a:avLst/>
          </a:prstGeom>
          <a:noFill/>
          <a:ln>
            <a:noFill/>
          </a:ln>
        </p:spPr>
      </p:pic>
      <p:pic>
        <p:nvPicPr>
          <p:cNvPr id="582" name="Google Shape;582;p11"/>
          <p:cNvPicPr preferRelativeResize="0"/>
          <p:nvPr/>
        </p:nvPicPr>
        <p:blipFill rotWithShape="1">
          <a:blip r:embed="rId112">
            <a:alphaModFix/>
          </a:blip>
          <a:srcRect b="0" l="0" r="0" t="0"/>
          <a:stretch/>
        </p:blipFill>
        <p:spPr>
          <a:xfrm>
            <a:off x="2154781" y="4124484"/>
            <a:ext cx="941930" cy="348514"/>
          </a:xfrm>
          <a:prstGeom prst="rect">
            <a:avLst/>
          </a:prstGeom>
          <a:noFill/>
          <a:ln>
            <a:noFill/>
          </a:ln>
        </p:spPr>
      </p:pic>
      <p:grpSp>
        <p:nvGrpSpPr>
          <p:cNvPr id="583" name="Google Shape;583;p11"/>
          <p:cNvGrpSpPr/>
          <p:nvPr/>
        </p:nvGrpSpPr>
        <p:grpSpPr>
          <a:xfrm>
            <a:off x="707097" y="5716508"/>
            <a:ext cx="11318893" cy="541065"/>
            <a:chOff x="749630" y="5883951"/>
            <a:chExt cx="11318893" cy="541065"/>
          </a:xfrm>
        </p:grpSpPr>
        <p:pic>
          <p:nvPicPr>
            <p:cNvPr id="584" name="Google Shape;584;p11"/>
            <p:cNvPicPr preferRelativeResize="0"/>
            <p:nvPr/>
          </p:nvPicPr>
          <p:blipFill rotWithShape="1">
            <a:blip r:embed="rId113">
              <a:alphaModFix/>
            </a:blip>
            <a:srcRect b="0" l="0" r="0" t="0"/>
            <a:stretch/>
          </p:blipFill>
          <p:spPr>
            <a:xfrm>
              <a:off x="3264457" y="5982579"/>
              <a:ext cx="889490" cy="400448"/>
            </a:xfrm>
            <a:prstGeom prst="rect">
              <a:avLst/>
            </a:prstGeom>
            <a:noFill/>
            <a:ln>
              <a:noFill/>
            </a:ln>
          </p:spPr>
        </p:pic>
        <p:pic>
          <p:nvPicPr>
            <p:cNvPr id="585" name="Google Shape;585;p11"/>
            <p:cNvPicPr preferRelativeResize="0"/>
            <p:nvPr/>
          </p:nvPicPr>
          <p:blipFill rotWithShape="1">
            <a:blip r:embed="rId114">
              <a:alphaModFix/>
            </a:blip>
            <a:srcRect b="0" l="0" r="0" t="0"/>
            <a:stretch/>
          </p:blipFill>
          <p:spPr>
            <a:xfrm>
              <a:off x="4233120" y="6023495"/>
              <a:ext cx="623831" cy="318616"/>
            </a:xfrm>
            <a:prstGeom prst="rect">
              <a:avLst/>
            </a:prstGeom>
            <a:noFill/>
            <a:ln>
              <a:noFill/>
            </a:ln>
          </p:spPr>
        </p:pic>
        <p:pic>
          <p:nvPicPr>
            <p:cNvPr id="586" name="Google Shape;586;p11"/>
            <p:cNvPicPr preferRelativeResize="0"/>
            <p:nvPr/>
          </p:nvPicPr>
          <p:blipFill rotWithShape="1">
            <a:blip r:embed="rId115">
              <a:alphaModFix/>
            </a:blip>
            <a:srcRect b="0" l="0" r="0" t="0"/>
            <a:stretch/>
          </p:blipFill>
          <p:spPr>
            <a:xfrm>
              <a:off x="1975804" y="5993822"/>
              <a:ext cx="1209480" cy="377963"/>
            </a:xfrm>
            <a:prstGeom prst="rect">
              <a:avLst/>
            </a:prstGeom>
            <a:noFill/>
            <a:ln>
              <a:noFill/>
            </a:ln>
          </p:spPr>
        </p:pic>
        <p:pic>
          <p:nvPicPr>
            <p:cNvPr id="587" name="Google Shape;587;p11"/>
            <p:cNvPicPr preferRelativeResize="0"/>
            <p:nvPr/>
          </p:nvPicPr>
          <p:blipFill rotWithShape="1">
            <a:blip r:embed="rId116">
              <a:alphaModFix/>
            </a:blip>
            <a:srcRect b="0" l="0" r="0" t="0"/>
            <a:stretch/>
          </p:blipFill>
          <p:spPr>
            <a:xfrm>
              <a:off x="6277886" y="5990971"/>
              <a:ext cx="981392" cy="322224"/>
            </a:xfrm>
            <a:prstGeom prst="rect">
              <a:avLst/>
            </a:prstGeom>
            <a:noFill/>
            <a:ln>
              <a:noFill/>
            </a:ln>
          </p:spPr>
        </p:pic>
        <p:pic>
          <p:nvPicPr>
            <p:cNvPr id="588" name="Google Shape;588;p11"/>
            <p:cNvPicPr preferRelativeResize="0"/>
            <p:nvPr/>
          </p:nvPicPr>
          <p:blipFill rotWithShape="1">
            <a:blip r:embed="rId117">
              <a:alphaModFix/>
            </a:blip>
            <a:srcRect b="0" l="0" r="0" t="0"/>
            <a:stretch/>
          </p:blipFill>
          <p:spPr>
            <a:xfrm>
              <a:off x="8002562" y="5897497"/>
              <a:ext cx="606690" cy="517744"/>
            </a:xfrm>
            <a:prstGeom prst="rect">
              <a:avLst/>
            </a:prstGeom>
            <a:noFill/>
            <a:ln>
              <a:noFill/>
            </a:ln>
          </p:spPr>
        </p:pic>
        <p:pic>
          <p:nvPicPr>
            <p:cNvPr id="589" name="Google Shape;589;p11"/>
            <p:cNvPicPr preferRelativeResize="0"/>
            <p:nvPr/>
          </p:nvPicPr>
          <p:blipFill rotWithShape="1">
            <a:blip r:embed="rId118">
              <a:alphaModFix/>
            </a:blip>
            <a:srcRect b="0" l="0" r="0" t="0"/>
            <a:stretch/>
          </p:blipFill>
          <p:spPr>
            <a:xfrm>
              <a:off x="7437503" y="5883951"/>
              <a:ext cx="536191" cy="541065"/>
            </a:xfrm>
            <a:prstGeom prst="rect">
              <a:avLst/>
            </a:prstGeom>
            <a:noFill/>
            <a:ln>
              <a:noFill/>
            </a:ln>
          </p:spPr>
        </p:pic>
        <p:pic>
          <p:nvPicPr>
            <p:cNvPr descr="Infinitum Financial Advisory" id="590" name="Google Shape;590;p11"/>
            <p:cNvPicPr preferRelativeResize="0"/>
            <p:nvPr/>
          </p:nvPicPr>
          <p:blipFill rotWithShape="1">
            <a:blip r:embed="rId119">
              <a:alphaModFix/>
            </a:blip>
            <a:srcRect b="0" l="0" r="0" t="0"/>
            <a:stretch/>
          </p:blipFill>
          <p:spPr>
            <a:xfrm>
              <a:off x="5007122" y="6048786"/>
              <a:ext cx="1115065" cy="319652"/>
            </a:xfrm>
            <a:prstGeom prst="rect">
              <a:avLst/>
            </a:prstGeom>
            <a:noFill/>
            <a:ln>
              <a:noFill/>
            </a:ln>
          </p:spPr>
        </p:pic>
        <p:pic>
          <p:nvPicPr>
            <p:cNvPr descr="Graphical user interface, text&#10;&#10;Description automatically generated" id="591" name="Google Shape;591;p11"/>
            <p:cNvPicPr preferRelativeResize="0"/>
            <p:nvPr/>
          </p:nvPicPr>
          <p:blipFill rotWithShape="1">
            <a:blip r:embed="rId120">
              <a:alphaModFix/>
            </a:blip>
            <a:srcRect b="6951" l="17688" r="17628" t="5900"/>
            <a:stretch/>
          </p:blipFill>
          <p:spPr>
            <a:xfrm>
              <a:off x="8882908" y="5901393"/>
              <a:ext cx="424646" cy="429100"/>
            </a:xfrm>
            <a:prstGeom prst="rect">
              <a:avLst/>
            </a:prstGeom>
            <a:noFill/>
            <a:ln>
              <a:noFill/>
            </a:ln>
          </p:spPr>
        </p:pic>
        <p:pic>
          <p:nvPicPr>
            <p:cNvPr id="592" name="Google Shape;592;p11"/>
            <p:cNvPicPr preferRelativeResize="0"/>
            <p:nvPr/>
          </p:nvPicPr>
          <p:blipFill rotWithShape="1">
            <a:blip r:embed="rId121">
              <a:alphaModFix/>
            </a:blip>
            <a:srcRect b="0" l="0" r="0" t="0"/>
            <a:stretch/>
          </p:blipFill>
          <p:spPr>
            <a:xfrm>
              <a:off x="9556634" y="6002111"/>
              <a:ext cx="1169983" cy="361385"/>
            </a:xfrm>
            <a:prstGeom prst="rect">
              <a:avLst/>
            </a:prstGeom>
            <a:noFill/>
            <a:ln>
              <a:noFill/>
            </a:ln>
          </p:spPr>
        </p:pic>
        <p:pic>
          <p:nvPicPr>
            <p:cNvPr descr="Logo, company name&#10;&#10;Description automatically generated" id="593" name="Google Shape;593;p11"/>
            <p:cNvPicPr preferRelativeResize="0"/>
            <p:nvPr/>
          </p:nvPicPr>
          <p:blipFill rotWithShape="1">
            <a:blip r:embed="rId122">
              <a:alphaModFix/>
            </a:blip>
            <a:srcRect b="15160" l="12619" r="0" t="17684"/>
            <a:stretch/>
          </p:blipFill>
          <p:spPr>
            <a:xfrm>
              <a:off x="10805786" y="5974306"/>
              <a:ext cx="1262737" cy="416994"/>
            </a:xfrm>
            <a:prstGeom prst="rect">
              <a:avLst/>
            </a:prstGeom>
            <a:noFill/>
            <a:ln>
              <a:noFill/>
            </a:ln>
          </p:spPr>
        </p:pic>
        <p:pic>
          <p:nvPicPr>
            <p:cNvPr descr="Singlife unveils new brand after acquisition of Aviva Singapore | Insurance  Business Asia" id="594" name="Google Shape;594;p11"/>
            <p:cNvPicPr preferRelativeResize="0"/>
            <p:nvPr/>
          </p:nvPicPr>
          <p:blipFill rotWithShape="1">
            <a:blip r:embed="rId123">
              <a:alphaModFix/>
            </a:blip>
            <a:srcRect b="26464" l="13279" r="12137" t="27616"/>
            <a:stretch/>
          </p:blipFill>
          <p:spPr>
            <a:xfrm>
              <a:off x="749630" y="5951911"/>
              <a:ext cx="1108773" cy="454655"/>
            </a:xfrm>
            <a:prstGeom prst="rect">
              <a:avLst/>
            </a:prstGeom>
            <a:noFill/>
            <a:ln>
              <a:noFill/>
            </a:ln>
          </p:spPr>
        </p:pic>
      </p:grpSp>
      <p:pic>
        <p:nvPicPr>
          <p:cNvPr descr="Bank of Ayudhya. Information about the issuer. (LEI 549300I1B1U1HB4HRH77,  SWIFT AYUDTHBKXXX). News and credit ratings. Tables with accounting and  financial reports." id="595" name="Google Shape;595;p11"/>
          <p:cNvPicPr preferRelativeResize="0"/>
          <p:nvPr/>
        </p:nvPicPr>
        <p:blipFill rotWithShape="1">
          <a:blip r:embed="rId124">
            <a:alphaModFix/>
          </a:blip>
          <a:srcRect b="0" l="0" r="0" t="0"/>
          <a:stretch/>
        </p:blipFill>
        <p:spPr>
          <a:xfrm>
            <a:off x="7063151" y="4170617"/>
            <a:ext cx="1281243" cy="256249"/>
          </a:xfrm>
          <a:prstGeom prst="rect">
            <a:avLst/>
          </a:prstGeom>
          <a:noFill/>
          <a:ln>
            <a:noFill/>
          </a:ln>
        </p:spPr>
      </p:pic>
      <p:pic>
        <p:nvPicPr>
          <p:cNvPr id="596" name="Google Shape;596;p11"/>
          <p:cNvPicPr preferRelativeResize="0"/>
          <p:nvPr/>
        </p:nvPicPr>
        <p:blipFill rotWithShape="1">
          <a:blip r:embed="rId125">
            <a:alphaModFix/>
          </a:blip>
          <a:srcRect b="0" l="0" r="0" t="0"/>
          <a:stretch/>
        </p:blipFill>
        <p:spPr>
          <a:xfrm>
            <a:off x="10580539" y="4171965"/>
            <a:ext cx="560338" cy="253553"/>
          </a:xfrm>
          <a:prstGeom prst="rect">
            <a:avLst/>
          </a:prstGeom>
          <a:noFill/>
          <a:ln>
            <a:noFill/>
          </a:ln>
        </p:spPr>
      </p:pic>
      <p:pic>
        <p:nvPicPr>
          <p:cNvPr id="597" name="Google Shape;597;p11"/>
          <p:cNvPicPr preferRelativeResize="0"/>
          <p:nvPr/>
        </p:nvPicPr>
        <p:blipFill rotWithShape="1">
          <a:blip r:embed="rId126">
            <a:alphaModFix/>
          </a:blip>
          <a:srcRect b="0" l="0" r="0" t="0"/>
          <a:stretch/>
        </p:blipFill>
        <p:spPr>
          <a:xfrm>
            <a:off x="10011143" y="5305829"/>
            <a:ext cx="623831" cy="411626"/>
          </a:xfrm>
          <a:prstGeom prst="rect">
            <a:avLst/>
          </a:prstGeom>
          <a:noFill/>
          <a:ln>
            <a:noFill/>
          </a:ln>
        </p:spPr>
      </p:pic>
      <p:pic>
        <p:nvPicPr>
          <p:cNvPr descr="Permata Bank - Wikiwand" id="598" name="Google Shape;598;p11"/>
          <p:cNvPicPr preferRelativeResize="0"/>
          <p:nvPr/>
        </p:nvPicPr>
        <p:blipFill rotWithShape="1">
          <a:blip r:embed="rId127">
            <a:alphaModFix/>
          </a:blip>
          <a:srcRect b="0" l="0" r="0" t="0"/>
          <a:stretch/>
        </p:blipFill>
        <p:spPr>
          <a:xfrm>
            <a:off x="8873362" y="2438103"/>
            <a:ext cx="1055041" cy="268556"/>
          </a:xfrm>
          <a:prstGeom prst="rect">
            <a:avLst/>
          </a:prstGeom>
          <a:noFill/>
          <a:ln>
            <a:noFill/>
          </a:ln>
        </p:spPr>
      </p:pic>
      <p:pic>
        <p:nvPicPr>
          <p:cNvPr id="599" name="Google Shape;599;p11"/>
          <p:cNvPicPr preferRelativeResize="0"/>
          <p:nvPr/>
        </p:nvPicPr>
        <p:blipFill rotWithShape="1">
          <a:blip r:embed="rId128">
            <a:alphaModFix/>
          </a:blip>
          <a:srcRect b="0" l="0" r="0" t="0"/>
          <a:stretch/>
        </p:blipFill>
        <p:spPr>
          <a:xfrm>
            <a:off x="9866246" y="6308499"/>
            <a:ext cx="1435193" cy="251159"/>
          </a:xfrm>
          <a:prstGeom prst="rect">
            <a:avLst/>
          </a:prstGeom>
          <a:noFill/>
          <a:ln>
            <a:noFill/>
          </a:ln>
        </p:spPr>
      </p:pic>
      <p:pic>
        <p:nvPicPr>
          <p:cNvPr id="600" name="Google Shape;600;p11"/>
          <p:cNvPicPr preferRelativeResize="0"/>
          <p:nvPr/>
        </p:nvPicPr>
        <p:blipFill rotWithShape="1">
          <a:blip r:embed="rId129">
            <a:alphaModFix/>
          </a:blip>
          <a:srcRect b="0" l="0" r="0" t="0"/>
          <a:stretch/>
        </p:blipFill>
        <p:spPr>
          <a:xfrm>
            <a:off x="10026597" y="2527590"/>
            <a:ext cx="752819" cy="165023"/>
          </a:xfrm>
          <a:prstGeom prst="rect">
            <a:avLst/>
          </a:prstGeom>
          <a:noFill/>
          <a:ln>
            <a:noFill/>
          </a:ln>
        </p:spPr>
      </p:pic>
      <p:pic>
        <p:nvPicPr>
          <p:cNvPr descr="Nova Credit X Accenture X FTAHK Webinar: Fintech 2025 - Transforming  Customer Experience | Fintech Association of Hong Kong" id="601" name="Google Shape;601;p11"/>
          <p:cNvPicPr preferRelativeResize="0"/>
          <p:nvPr/>
        </p:nvPicPr>
        <p:blipFill rotWithShape="1">
          <a:blip r:embed="rId130">
            <a:alphaModFix/>
          </a:blip>
          <a:srcRect b="0" l="0" r="0" t="0"/>
          <a:stretch/>
        </p:blipFill>
        <p:spPr>
          <a:xfrm>
            <a:off x="10163993" y="2845700"/>
            <a:ext cx="960977" cy="2610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12"/>
          <p:cNvPicPr preferRelativeResize="0"/>
          <p:nvPr/>
        </p:nvPicPr>
        <p:blipFill rotWithShape="1">
          <a:blip r:embed="rId3">
            <a:alphaModFix/>
          </a:blip>
          <a:srcRect b="0" l="0" r="0" t="0"/>
          <a:stretch/>
        </p:blipFill>
        <p:spPr>
          <a:xfrm>
            <a:off x="4960813" y="4373576"/>
            <a:ext cx="2246091" cy="497457"/>
          </a:xfrm>
          <a:prstGeom prst="rect">
            <a:avLst/>
          </a:prstGeom>
          <a:noFill/>
          <a:ln>
            <a:noFill/>
          </a:ln>
        </p:spPr>
      </p:pic>
      <p:pic>
        <p:nvPicPr>
          <p:cNvPr id="608" name="Google Shape;608;p12"/>
          <p:cNvPicPr preferRelativeResize="0"/>
          <p:nvPr/>
        </p:nvPicPr>
        <p:blipFill rotWithShape="1">
          <a:blip r:embed="rId4">
            <a:alphaModFix/>
          </a:blip>
          <a:srcRect b="0" l="0" r="0" t="0"/>
          <a:stretch/>
        </p:blipFill>
        <p:spPr>
          <a:xfrm>
            <a:off x="5538344" y="3188867"/>
            <a:ext cx="939334" cy="1141935"/>
          </a:xfrm>
          <a:prstGeom prst="rect">
            <a:avLst/>
          </a:prstGeom>
          <a:noFill/>
          <a:ln>
            <a:noFill/>
          </a:ln>
        </p:spPr>
      </p:pic>
      <p:sp>
        <p:nvSpPr>
          <p:cNvPr id="609" name="Google Shape;609;p12"/>
          <p:cNvSpPr txBox="1"/>
          <p:nvPr>
            <p:ph type="title"/>
          </p:nvPr>
        </p:nvSpPr>
        <p:spPr>
          <a:xfrm>
            <a:off x="733420" y="132434"/>
            <a:ext cx="10691953" cy="936104"/>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A50021"/>
              </a:buClr>
              <a:buSzPts val="3200"/>
              <a:buFont typeface="Calibri"/>
              <a:buNone/>
            </a:pPr>
            <a:r>
              <a:rPr lang="en-US"/>
              <a:t>i-Sprint, a World-class Cyber Security Company</a:t>
            </a:r>
            <a:br>
              <a:rPr lang="en-US"/>
            </a:br>
            <a:r>
              <a:rPr b="1" lang="en-US" sz="2000" u="sng"/>
              <a:t>Reference Clients in Non Financial Service (Partial)</a:t>
            </a:r>
            <a:endParaRPr b="1" sz="2000" u="sng"/>
          </a:p>
        </p:txBody>
      </p:sp>
      <p:pic>
        <p:nvPicPr>
          <p:cNvPr id="610" name="Google Shape;610;p12"/>
          <p:cNvPicPr preferRelativeResize="0"/>
          <p:nvPr/>
        </p:nvPicPr>
        <p:blipFill rotWithShape="1">
          <a:blip r:embed="rId5">
            <a:alphaModFix/>
          </a:blip>
          <a:srcRect b="0" l="0" r="0" t="0"/>
          <a:stretch/>
        </p:blipFill>
        <p:spPr>
          <a:xfrm>
            <a:off x="7918838" y="1001254"/>
            <a:ext cx="763352" cy="531798"/>
          </a:xfrm>
          <a:prstGeom prst="rect">
            <a:avLst/>
          </a:prstGeom>
          <a:noFill/>
          <a:ln>
            <a:noFill/>
          </a:ln>
        </p:spPr>
      </p:pic>
      <p:pic>
        <p:nvPicPr>
          <p:cNvPr id="611" name="Google Shape;611;p12"/>
          <p:cNvPicPr preferRelativeResize="0"/>
          <p:nvPr/>
        </p:nvPicPr>
        <p:blipFill rotWithShape="1">
          <a:blip r:embed="rId6">
            <a:alphaModFix/>
          </a:blip>
          <a:srcRect b="0" l="0" r="0" t="0"/>
          <a:stretch/>
        </p:blipFill>
        <p:spPr>
          <a:xfrm>
            <a:off x="5915835" y="1668217"/>
            <a:ext cx="1099012" cy="376332"/>
          </a:xfrm>
          <a:prstGeom prst="rect">
            <a:avLst/>
          </a:prstGeom>
          <a:noFill/>
          <a:ln>
            <a:noFill/>
          </a:ln>
        </p:spPr>
      </p:pic>
      <p:pic>
        <p:nvPicPr>
          <p:cNvPr descr="iraslogo" id="612" name="Google Shape;612;p12"/>
          <p:cNvPicPr preferRelativeResize="0"/>
          <p:nvPr/>
        </p:nvPicPr>
        <p:blipFill rotWithShape="1">
          <a:blip r:embed="rId7">
            <a:alphaModFix/>
          </a:blip>
          <a:srcRect b="0" l="0" r="0" t="0"/>
          <a:stretch/>
        </p:blipFill>
        <p:spPr>
          <a:xfrm>
            <a:off x="3851093" y="978965"/>
            <a:ext cx="640450" cy="572758"/>
          </a:xfrm>
          <a:prstGeom prst="rect">
            <a:avLst/>
          </a:prstGeom>
          <a:noFill/>
          <a:ln>
            <a:noFill/>
          </a:ln>
        </p:spPr>
      </p:pic>
      <p:pic>
        <p:nvPicPr>
          <p:cNvPr descr="Singapore Customs" id="613" name="Google Shape;613;p12"/>
          <p:cNvPicPr preferRelativeResize="0"/>
          <p:nvPr/>
        </p:nvPicPr>
        <p:blipFill rotWithShape="1">
          <a:blip r:embed="rId8">
            <a:alphaModFix/>
          </a:blip>
          <a:srcRect b="0" l="0" r="0" t="0"/>
          <a:stretch/>
        </p:blipFill>
        <p:spPr>
          <a:xfrm>
            <a:off x="773264" y="903773"/>
            <a:ext cx="663640" cy="750058"/>
          </a:xfrm>
          <a:prstGeom prst="rect">
            <a:avLst/>
          </a:prstGeom>
          <a:noFill/>
          <a:ln>
            <a:noFill/>
          </a:ln>
        </p:spPr>
      </p:pic>
      <p:pic>
        <p:nvPicPr>
          <p:cNvPr id="614" name="Google Shape;614;p12"/>
          <p:cNvPicPr preferRelativeResize="0"/>
          <p:nvPr/>
        </p:nvPicPr>
        <p:blipFill rotWithShape="1">
          <a:blip r:embed="rId9">
            <a:alphaModFix/>
          </a:blip>
          <a:srcRect b="0" l="0" r="0" t="0"/>
          <a:stretch/>
        </p:blipFill>
        <p:spPr>
          <a:xfrm>
            <a:off x="4007885" y="1646545"/>
            <a:ext cx="576625" cy="497264"/>
          </a:xfrm>
          <a:prstGeom prst="rect">
            <a:avLst/>
          </a:prstGeom>
          <a:noFill/>
          <a:ln>
            <a:noFill/>
          </a:ln>
        </p:spPr>
      </p:pic>
      <p:pic>
        <p:nvPicPr>
          <p:cNvPr id="615" name="Google Shape;615;p12"/>
          <p:cNvPicPr preferRelativeResize="0"/>
          <p:nvPr/>
        </p:nvPicPr>
        <p:blipFill rotWithShape="1">
          <a:blip r:embed="rId10">
            <a:alphaModFix/>
          </a:blip>
          <a:srcRect b="0" l="0" r="0" t="0"/>
          <a:stretch/>
        </p:blipFill>
        <p:spPr>
          <a:xfrm>
            <a:off x="4667411" y="959198"/>
            <a:ext cx="578212" cy="567699"/>
          </a:xfrm>
          <a:prstGeom prst="rect">
            <a:avLst/>
          </a:prstGeom>
          <a:noFill/>
          <a:ln>
            <a:noFill/>
          </a:ln>
        </p:spPr>
      </p:pic>
      <p:pic>
        <p:nvPicPr>
          <p:cNvPr id="616" name="Google Shape;616;p12"/>
          <p:cNvPicPr preferRelativeResize="0"/>
          <p:nvPr/>
        </p:nvPicPr>
        <p:blipFill rotWithShape="1">
          <a:blip r:embed="rId11">
            <a:alphaModFix/>
          </a:blip>
          <a:srcRect b="0" l="0" r="0" t="0"/>
          <a:stretch/>
        </p:blipFill>
        <p:spPr>
          <a:xfrm>
            <a:off x="2746649" y="1034511"/>
            <a:ext cx="910043" cy="506249"/>
          </a:xfrm>
          <a:prstGeom prst="rect">
            <a:avLst/>
          </a:prstGeom>
          <a:noFill/>
          <a:ln>
            <a:noFill/>
          </a:ln>
        </p:spPr>
      </p:pic>
      <p:pic>
        <p:nvPicPr>
          <p:cNvPr id="617" name="Google Shape;617;p12"/>
          <p:cNvPicPr preferRelativeResize="0"/>
          <p:nvPr/>
        </p:nvPicPr>
        <p:blipFill rotWithShape="1">
          <a:blip r:embed="rId12">
            <a:alphaModFix/>
          </a:blip>
          <a:srcRect b="0" l="0" r="0" t="0"/>
          <a:stretch/>
        </p:blipFill>
        <p:spPr>
          <a:xfrm>
            <a:off x="5376933" y="1104205"/>
            <a:ext cx="1400262" cy="343290"/>
          </a:xfrm>
          <a:prstGeom prst="rect">
            <a:avLst/>
          </a:prstGeom>
          <a:noFill/>
          <a:ln>
            <a:noFill/>
          </a:ln>
        </p:spPr>
      </p:pic>
      <p:pic>
        <p:nvPicPr>
          <p:cNvPr id="618" name="Google Shape;618;p12"/>
          <p:cNvPicPr preferRelativeResize="0"/>
          <p:nvPr/>
        </p:nvPicPr>
        <p:blipFill rotWithShape="1">
          <a:blip r:embed="rId13">
            <a:alphaModFix/>
          </a:blip>
          <a:srcRect b="0" l="0" r="0" t="0"/>
          <a:stretch/>
        </p:blipFill>
        <p:spPr>
          <a:xfrm>
            <a:off x="7169209" y="1638273"/>
            <a:ext cx="1439028" cy="374436"/>
          </a:xfrm>
          <a:prstGeom prst="rect">
            <a:avLst/>
          </a:prstGeom>
          <a:noFill/>
          <a:ln>
            <a:noFill/>
          </a:ln>
        </p:spPr>
      </p:pic>
      <p:pic>
        <p:nvPicPr>
          <p:cNvPr id="619" name="Google Shape;619;p12"/>
          <p:cNvPicPr preferRelativeResize="0"/>
          <p:nvPr/>
        </p:nvPicPr>
        <p:blipFill rotWithShape="1">
          <a:blip r:embed="rId14">
            <a:alphaModFix/>
          </a:blip>
          <a:srcRect b="0" l="0" r="0" t="0"/>
          <a:stretch/>
        </p:blipFill>
        <p:spPr>
          <a:xfrm>
            <a:off x="11341296" y="2044549"/>
            <a:ext cx="555354" cy="593717"/>
          </a:xfrm>
          <a:prstGeom prst="rect">
            <a:avLst/>
          </a:prstGeom>
          <a:noFill/>
          <a:ln>
            <a:noFill/>
          </a:ln>
        </p:spPr>
      </p:pic>
      <p:pic>
        <p:nvPicPr>
          <p:cNvPr id="620" name="Google Shape;620;p12"/>
          <p:cNvPicPr preferRelativeResize="0"/>
          <p:nvPr/>
        </p:nvPicPr>
        <p:blipFill rotWithShape="1">
          <a:blip r:embed="rId15">
            <a:alphaModFix/>
          </a:blip>
          <a:srcRect b="0" l="0" r="0" t="0"/>
          <a:stretch/>
        </p:blipFill>
        <p:spPr>
          <a:xfrm>
            <a:off x="2060889" y="982409"/>
            <a:ext cx="656086" cy="638624"/>
          </a:xfrm>
          <a:prstGeom prst="rect">
            <a:avLst/>
          </a:prstGeom>
          <a:noFill/>
          <a:ln>
            <a:noFill/>
          </a:ln>
        </p:spPr>
      </p:pic>
      <p:pic>
        <p:nvPicPr>
          <p:cNvPr id="621" name="Google Shape;621;p12"/>
          <p:cNvPicPr preferRelativeResize="0"/>
          <p:nvPr/>
        </p:nvPicPr>
        <p:blipFill rotWithShape="1">
          <a:blip r:embed="rId16">
            <a:alphaModFix/>
          </a:blip>
          <a:srcRect b="0" l="0" r="0" t="0"/>
          <a:stretch/>
        </p:blipFill>
        <p:spPr>
          <a:xfrm>
            <a:off x="11283623" y="1147566"/>
            <a:ext cx="851799" cy="256566"/>
          </a:xfrm>
          <a:prstGeom prst="rect">
            <a:avLst/>
          </a:prstGeom>
          <a:noFill/>
          <a:ln>
            <a:noFill/>
          </a:ln>
        </p:spPr>
      </p:pic>
      <p:pic>
        <p:nvPicPr>
          <p:cNvPr id="622" name="Google Shape;622;p12"/>
          <p:cNvPicPr preferRelativeResize="0"/>
          <p:nvPr/>
        </p:nvPicPr>
        <p:blipFill rotWithShape="1">
          <a:blip r:embed="rId17">
            <a:alphaModFix/>
          </a:blip>
          <a:srcRect b="0" l="0" r="0" t="0"/>
          <a:stretch/>
        </p:blipFill>
        <p:spPr>
          <a:xfrm>
            <a:off x="8746040" y="1143441"/>
            <a:ext cx="554855" cy="264817"/>
          </a:xfrm>
          <a:prstGeom prst="rect">
            <a:avLst/>
          </a:prstGeom>
          <a:noFill/>
          <a:ln>
            <a:noFill/>
          </a:ln>
        </p:spPr>
      </p:pic>
      <p:pic>
        <p:nvPicPr>
          <p:cNvPr id="623" name="Google Shape;623;p12"/>
          <p:cNvPicPr preferRelativeResize="0"/>
          <p:nvPr/>
        </p:nvPicPr>
        <p:blipFill rotWithShape="1">
          <a:blip r:embed="rId18">
            <a:alphaModFix/>
          </a:blip>
          <a:srcRect b="0" l="0" r="0" t="0"/>
          <a:stretch/>
        </p:blipFill>
        <p:spPr>
          <a:xfrm>
            <a:off x="1499889" y="1681974"/>
            <a:ext cx="2377523" cy="408142"/>
          </a:xfrm>
          <a:prstGeom prst="rect">
            <a:avLst/>
          </a:prstGeom>
          <a:noFill/>
          <a:ln>
            <a:noFill/>
          </a:ln>
        </p:spPr>
      </p:pic>
      <p:pic>
        <p:nvPicPr>
          <p:cNvPr descr="Image result for hong kong applied science and technology research institute company limited" id="624" name="Google Shape;624;p12"/>
          <p:cNvPicPr preferRelativeResize="0"/>
          <p:nvPr/>
        </p:nvPicPr>
        <p:blipFill rotWithShape="1">
          <a:blip r:embed="rId19">
            <a:alphaModFix/>
          </a:blip>
          <a:srcRect b="0" l="0" r="0" t="0"/>
          <a:stretch/>
        </p:blipFill>
        <p:spPr>
          <a:xfrm>
            <a:off x="4693654" y="1601785"/>
            <a:ext cx="1103937" cy="528551"/>
          </a:xfrm>
          <a:prstGeom prst="rect">
            <a:avLst/>
          </a:prstGeom>
          <a:noFill/>
          <a:ln>
            <a:noFill/>
          </a:ln>
        </p:spPr>
      </p:pic>
      <p:pic>
        <p:nvPicPr>
          <p:cNvPr descr="Hongkong Airlines" id="625" name="Google Shape;625;p12"/>
          <p:cNvPicPr preferRelativeResize="0"/>
          <p:nvPr/>
        </p:nvPicPr>
        <p:blipFill rotWithShape="1">
          <a:blip r:embed="rId20">
            <a:alphaModFix/>
          </a:blip>
          <a:srcRect b="0" l="0" r="0" t="0"/>
          <a:stretch/>
        </p:blipFill>
        <p:spPr>
          <a:xfrm>
            <a:off x="10863486" y="1636856"/>
            <a:ext cx="1175340" cy="334165"/>
          </a:xfrm>
          <a:prstGeom prst="rect">
            <a:avLst/>
          </a:prstGeom>
          <a:noFill/>
          <a:ln>
            <a:noFill/>
          </a:ln>
        </p:spPr>
      </p:pic>
      <p:pic>
        <p:nvPicPr>
          <p:cNvPr id="626" name="Google Shape;626;p12"/>
          <p:cNvPicPr preferRelativeResize="0"/>
          <p:nvPr/>
        </p:nvPicPr>
        <p:blipFill rotWithShape="1">
          <a:blip r:embed="rId21">
            <a:alphaModFix/>
          </a:blip>
          <a:srcRect b="0" l="0" r="0" t="0"/>
          <a:stretch/>
        </p:blipFill>
        <p:spPr>
          <a:xfrm>
            <a:off x="7350528" y="2193488"/>
            <a:ext cx="847417" cy="426757"/>
          </a:xfrm>
          <a:prstGeom prst="rect">
            <a:avLst/>
          </a:prstGeom>
          <a:noFill/>
          <a:ln>
            <a:noFill/>
          </a:ln>
        </p:spPr>
      </p:pic>
      <p:pic>
        <p:nvPicPr>
          <p:cNvPr id="627" name="Google Shape;627;p12"/>
          <p:cNvPicPr preferRelativeResize="0"/>
          <p:nvPr/>
        </p:nvPicPr>
        <p:blipFill rotWithShape="1">
          <a:blip r:embed="rId22">
            <a:alphaModFix/>
          </a:blip>
          <a:srcRect b="0" l="0" r="0" t="0"/>
          <a:stretch/>
        </p:blipFill>
        <p:spPr>
          <a:xfrm>
            <a:off x="9924495" y="1627129"/>
            <a:ext cx="795136" cy="347209"/>
          </a:xfrm>
          <a:prstGeom prst="rect">
            <a:avLst/>
          </a:prstGeom>
          <a:noFill/>
          <a:ln>
            <a:noFill/>
          </a:ln>
        </p:spPr>
      </p:pic>
      <p:pic>
        <p:nvPicPr>
          <p:cNvPr id="628" name="Google Shape;628;p12"/>
          <p:cNvPicPr preferRelativeResize="0"/>
          <p:nvPr/>
        </p:nvPicPr>
        <p:blipFill rotWithShape="1">
          <a:blip r:embed="rId23">
            <a:alphaModFix/>
          </a:blip>
          <a:srcRect b="0" l="0" r="0" t="0"/>
          <a:stretch/>
        </p:blipFill>
        <p:spPr>
          <a:xfrm>
            <a:off x="10272795" y="2159471"/>
            <a:ext cx="919132" cy="464455"/>
          </a:xfrm>
          <a:prstGeom prst="rect">
            <a:avLst/>
          </a:prstGeom>
          <a:noFill/>
          <a:ln>
            <a:noFill/>
          </a:ln>
        </p:spPr>
      </p:pic>
      <p:pic>
        <p:nvPicPr>
          <p:cNvPr id="629" name="Google Shape;629;p12"/>
          <p:cNvPicPr preferRelativeResize="0"/>
          <p:nvPr/>
        </p:nvPicPr>
        <p:blipFill rotWithShape="1">
          <a:blip r:embed="rId24">
            <a:alphaModFix/>
          </a:blip>
          <a:srcRect b="0" l="0" r="0" t="0"/>
          <a:stretch/>
        </p:blipFill>
        <p:spPr>
          <a:xfrm>
            <a:off x="8511479" y="2219957"/>
            <a:ext cx="973320" cy="446105"/>
          </a:xfrm>
          <a:prstGeom prst="rect">
            <a:avLst/>
          </a:prstGeom>
          <a:noFill/>
          <a:ln>
            <a:noFill/>
          </a:ln>
        </p:spPr>
      </p:pic>
      <p:pic>
        <p:nvPicPr>
          <p:cNvPr id="630" name="Google Shape;630;p12"/>
          <p:cNvPicPr preferRelativeResize="0"/>
          <p:nvPr/>
        </p:nvPicPr>
        <p:blipFill rotWithShape="1">
          <a:blip r:embed="rId25">
            <a:alphaModFix/>
          </a:blip>
          <a:srcRect b="0" l="0" r="0" t="0"/>
          <a:stretch/>
        </p:blipFill>
        <p:spPr>
          <a:xfrm>
            <a:off x="9666351" y="2087184"/>
            <a:ext cx="538791" cy="576058"/>
          </a:xfrm>
          <a:prstGeom prst="rect">
            <a:avLst/>
          </a:prstGeom>
          <a:noFill/>
          <a:ln>
            <a:noFill/>
          </a:ln>
        </p:spPr>
      </p:pic>
      <p:pic>
        <p:nvPicPr>
          <p:cNvPr id="631" name="Google Shape;631;p12"/>
          <p:cNvPicPr preferRelativeResize="0"/>
          <p:nvPr/>
        </p:nvPicPr>
        <p:blipFill rotWithShape="1">
          <a:blip r:embed="rId26">
            <a:alphaModFix/>
          </a:blip>
          <a:srcRect b="0" l="0" r="0" t="0"/>
          <a:stretch/>
        </p:blipFill>
        <p:spPr>
          <a:xfrm>
            <a:off x="6880103" y="1079148"/>
            <a:ext cx="1008620" cy="347717"/>
          </a:xfrm>
          <a:prstGeom prst="rect">
            <a:avLst/>
          </a:prstGeom>
          <a:noFill/>
          <a:ln>
            <a:noFill/>
          </a:ln>
        </p:spPr>
      </p:pic>
      <p:pic>
        <p:nvPicPr>
          <p:cNvPr id="632" name="Google Shape;632;p12"/>
          <p:cNvPicPr preferRelativeResize="0"/>
          <p:nvPr/>
        </p:nvPicPr>
        <p:blipFill rotWithShape="1">
          <a:blip r:embed="rId27">
            <a:alphaModFix/>
          </a:blip>
          <a:srcRect b="0" l="0" r="0" t="0"/>
          <a:stretch/>
        </p:blipFill>
        <p:spPr>
          <a:xfrm>
            <a:off x="877099" y="1640725"/>
            <a:ext cx="492498" cy="568268"/>
          </a:xfrm>
          <a:prstGeom prst="rect">
            <a:avLst/>
          </a:prstGeom>
          <a:noFill/>
          <a:ln>
            <a:noFill/>
          </a:ln>
        </p:spPr>
      </p:pic>
      <p:pic>
        <p:nvPicPr>
          <p:cNvPr descr="GovTech Singapore | LinkedIn" id="633" name="Google Shape;633;p12"/>
          <p:cNvPicPr preferRelativeResize="0"/>
          <p:nvPr/>
        </p:nvPicPr>
        <p:blipFill rotWithShape="1">
          <a:blip r:embed="rId28">
            <a:alphaModFix/>
          </a:blip>
          <a:srcRect b="0" l="0" r="0" t="0"/>
          <a:stretch/>
        </p:blipFill>
        <p:spPr>
          <a:xfrm>
            <a:off x="1436904" y="1026878"/>
            <a:ext cx="547226" cy="547226"/>
          </a:xfrm>
          <a:prstGeom prst="rect">
            <a:avLst/>
          </a:prstGeom>
          <a:noFill/>
          <a:ln>
            <a:noFill/>
          </a:ln>
        </p:spPr>
      </p:pic>
      <p:pic>
        <p:nvPicPr>
          <p:cNvPr id="634" name="Google Shape;634;p12"/>
          <p:cNvPicPr preferRelativeResize="0"/>
          <p:nvPr/>
        </p:nvPicPr>
        <p:blipFill rotWithShape="1">
          <a:blip r:embed="rId29">
            <a:alphaModFix/>
          </a:blip>
          <a:srcRect b="0" l="0" r="0" t="0"/>
          <a:stretch/>
        </p:blipFill>
        <p:spPr>
          <a:xfrm>
            <a:off x="9492322" y="1039671"/>
            <a:ext cx="806075" cy="537383"/>
          </a:xfrm>
          <a:prstGeom prst="rect">
            <a:avLst/>
          </a:prstGeom>
          <a:noFill/>
          <a:ln>
            <a:noFill/>
          </a:ln>
        </p:spPr>
      </p:pic>
      <p:pic>
        <p:nvPicPr>
          <p:cNvPr id="635" name="Google Shape;635;p12"/>
          <p:cNvPicPr preferRelativeResize="0"/>
          <p:nvPr/>
        </p:nvPicPr>
        <p:blipFill rotWithShape="1">
          <a:blip r:embed="rId30">
            <a:alphaModFix/>
          </a:blip>
          <a:srcRect b="0" l="0" r="0" t="0"/>
          <a:stretch/>
        </p:blipFill>
        <p:spPr>
          <a:xfrm>
            <a:off x="10386126" y="1136419"/>
            <a:ext cx="789665" cy="257850"/>
          </a:xfrm>
          <a:prstGeom prst="rect">
            <a:avLst/>
          </a:prstGeom>
          <a:noFill/>
          <a:ln>
            <a:noFill/>
          </a:ln>
        </p:spPr>
      </p:pic>
      <p:pic>
        <p:nvPicPr>
          <p:cNvPr id="636" name="Google Shape;636;p12"/>
          <p:cNvPicPr preferRelativeResize="0"/>
          <p:nvPr/>
        </p:nvPicPr>
        <p:blipFill rotWithShape="1">
          <a:blip r:embed="rId31">
            <a:alphaModFix/>
          </a:blip>
          <a:srcRect b="0" l="0" r="0" t="0"/>
          <a:stretch/>
        </p:blipFill>
        <p:spPr>
          <a:xfrm>
            <a:off x="8725970" y="1744707"/>
            <a:ext cx="1270896" cy="280274"/>
          </a:xfrm>
          <a:prstGeom prst="rect">
            <a:avLst/>
          </a:prstGeom>
          <a:noFill/>
          <a:ln>
            <a:noFill/>
          </a:ln>
        </p:spPr>
      </p:pic>
      <p:pic>
        <p:nvPicPr>
          <p:cNvPr descr="Bangkok Dusit Medical Services - Wikipedia" id="637" name="Google Shape;637;p12"/>
          <p:cNvPicPr preferRelativeResize="0"/>
          <p:nvPr/>
        </p:nvPicPr>
        <p:blipFill rotWithShape="1">
          <a:blip r:embed="rId32">
            <a:alphaModFix/>
          </a:blip>
          <a:srcRect b="0" l="0" r="0" t="0"/>
          <a:stretch/>
        </p:blipFill>
        <p:spPr>
          <a:xfrm>
            <a:off x="5882122" y="2213368"/>
            <a:ext cx="971912" cy="361826"/>
          </a:xfrm>
          <a:prstGeom prst="rect">
            <a:avLst/>
          </a:prstGeom>
          <a:noFill/>
          <a:ln>
            <a:noFill/>
          </a:ln>
        </p:spPr>
      </p:pic>
      <p:grpSp>
        <p:nvGrpSpPr>
          <p:cNvPr id="638" name="Google Shape;638;p12"/>
          <p:cNvGrpSpPr/>
          <p:nvPr/>
        </p:nvGrpSpPr>
        <p:grpSpPr>
          <a:xfrm>
            <a:off x="950413" y="2122404"/>
            <a:ext cx="3553585" cy="553160"/>
            <a:chOff x="3953647" y="2121270"/>
            <a:chExt cx="3553585" cy="553160"/>
          </a:xfrm>
        </p:grpSpPr>
        <p:pic>
          <p:nvPicPr>
            <p:cNvPr id="639" name="Google Shape;639;p12"/>
            <p:cNvPicPr preferRelativeResize="0"/>
            <p:nvPr/>
          </p:nvPicPr>
          <p:blipFill rotWithShape="1">
            <a:blip r:embed="rId33">
              <a:alphaModFix/>
            </a:blip>
            <a:srcRect b="0" l="0" r="0" t="0"/>
            <a:stretch/>
          </p:blipFill>
          <p:spPr>
            <a:xfrm>
              <a:off x="6712461" y="2121270"/>
              <a:ext cx="794771" cy="553160"/>
            </a:xfrm>
            <a:prstGeom prst="rect">
              <a:avLst/>
            </a:prstGeom>
            <a:noFill/>
            <a:ln>
              <a:noFill/>
            </a:ln>
          </p:spPr>
        </p:pic>
        <p:pic>
          <p:nvPicPr>
            <p:cNvPr id="640" name="Google Shape;640;p12"/>
            <p:cNvPicPr preferRelativeResize="0"/>
            <p:nvPr/>
          </p:nvPicPr>
          <p:blipFill rotWithShape="1">
            <a:blip r:embed="rId34">
              <a:alphaModFix/>
            </a:blip>
            <a:srcRect b="0" l="0" r="0" t="0"/>
            <a:stretch/>
          </p:blipFill>
          <p:spPr>
            <a:xfrm>
              <a:off x="3953647" y="2218893"/>
              <a:ext cx="1327865" cy="394210"/>
            </a:xfrm>
            <a:prstGeom prst="rect">
              <a:avLst/>
            </a:prstGeom>
            <a:noFill/>
            <a:ln>
              <a:noFill/>
            </a:ln>
          </p:spPr>
        </p:pic>
        <p:pic>
          <p:nvPicPr>
            <p:cNvPr id="641" name="Google Shape;641;p12"/>
            <p:cNvPicPr preferRelativeResize="0"/>
            <p:nvPr/>
          </p:nvPicPr>
          <p:blipFill rotWithShape="1">
            <a:blip r:embed="rId35">
              <a:alphaModFix/>
            </a:blip>
            <a:srcRect b="0" l="0" r="0" t="0"/>
            <a:stretch/>
          </p:blipFill>
          <p:spPr>
            <a:xfrm>
              <a:off x="5578993" y="2163039"/>
              <a:ext cx="879857" cy="505918"/>
            </a:xfrm>
            <a:prstGeom prst="rect">
              <a:avLst/>
            </a:prstGeom>
            <a:noFill/>
            <a:ln>
              <a:noFill/>
            </a:ln>
          </p:spPr>
        </p:pic>
      </p:grpSp>
      <p:pic>
        <p:nvPicPr>
          <p:cNvPr descr="Electricity Generating Authority of Thailand - Wikipedia" id="642" name="Google Shape;642;p12"/>
          <p:cNvPicPr preferRelativeResize="0"/>
          <p:nvPr/>
        </p:nvPicPr>
        <p:blipFill rotWithShape="1">
          <a:blip r:embed="rId36">
            <a:alphaModFix/>
          </a:blip>
          <a:srcRect b="0" l="0" r="0" t="0"/>
          <a:stretch/>
        </p:blipFill>
        <p:spPr>
          <a:xfrm>
            <a:off x="4974753" y="2188259"/>
            <a:ext cx="398961" cy="450007"/>
          </a:xfrm>
          <a:prstGeom prst="rect">
            <a:avLst/>
          </a:prstGeom>
          <a:noFill/>
          <a:ln>
            <a:noFill/>
          </a:ln>
        </p:spPr>
      </p:pic>
      <p:pic>
        <p:nvPicPr>
          <p:cNvPr descr="http://p5.img.brtn.cn/photoAlbum/templet/common/DEPA1386128158844750/logo_131202.jpg" id="643" name="Google Shape;643;p12"/>
          <p:cNvPicPr preferRelativeResize="0"/>
          <p:nvPr/>
        </p:nvPicPr>
        <p:blipFill rotWithShape="1">
          <a:blip r:embed="rId37">
            <a:alphaModFix/>
          </a:blip>
          <a:srcRect b="0" l="0" r="0" t="0"/>
          <a:stretch/>
        </p:blipFill>
        <p:spPr>
          <a:xfrm>
            <a:off x="1680777" y="3364405"/>
            <a:ext cx="1762690" cy="348993"/>
          </a:xfrm>
          <a:prstGeom prst="rect">
            <a:avLst/>
          </a:prstGeom>
          <a:noFill/>
          <a:ln>
            <a:noFill/>
          </a:ln>
        </p:spPr>
      </p:pic>
      <p:pic>
        <p:nvPicPr>
          <p:cNvPr id="644" name="Google Shape;644;p12"/>
          <p:cNvPicPr preferRelativeResize="0"/>
          <p:nvPr/>
        </p:nvPicPr>
        <p:blipFill rotWithShape="1">
          <a:blip r:embed="rId38">
            <a:alphaModFix/>
          </a:blip>
          <a:srcRect b="0" l="0" r="0" t="0"/>
          <a:stretch/>
        </p:blipFill>
        <p:spPr>
          <a:xfrm>
            <a:off x="3333991" y="3792955"/>
            <a:ext cx="885318" cy="524030"/>
          </a:xfrm>
          <a:prstGeom prst="rect">
            <a:avLst/>
          </a:prstGeom>
          <a:noFill/>
          <a:ln>
            <a:noFill/>
          </a:ln>
        </p:spPr>
      </p:pic>
      <p:pic>
        <p:nvPicPr>
          <p:cNvPr id="645" name="Google Shape;645;p12"/>
          <p:cNvPicPr preferRelativeResize="0"/>
          <p:nvPr/>
        </p:nvPicPr>
        <p:blipFill rotWithShape="1">
          <a:blip r:embed="rId39">
            <a:alphaModFix/>
          </a:blip>
          <a:srcRect b="0" l="0" r="0" t="0"/>
          <a:stretch/>
        </p:blipFill>
        <p:spPr>
          <a:xfrm>
            <a:off x="4991442" y="3788431"/>
            <a:ext cx="516321" cy="491005"/>
          </a:xfrm>
          <a:prstGeom prst="rect">
            <a:avLst/>
          </a:prstGeom>
          <a:noFill/>
          <a:ln>
            <a:noFill/>
          </a:ln>
        </p:spPr>
      </p:pic>
      <p:pic>
        <p:nvPicPr>
          <p:cNvPr id="646" name="Google Shape;646;p12"/>
          <p:cNvPicPr preferRelativeResize="0"/>
          <p:nvPr/>
        </p:nvPicPr>
        <p:blipFill rotWithShape="1">
          <a:blip r:embed="rId40">
            <a:alphaModFix/>
          </a:blip>
          <a:srcRect b="0" l="0" r="0" t="0"/>
          <a:stretch/>
        </p:blipFill>
        <p:spPr>
          <a:xfrm>
            <a:off x="10915216" y="3775534"/>
            <a:ext cx="1078885" cy="488068"/>
          </a:xfrm>
          <a:prstGeom prst="rect">
            <a:avLst/>
          </a:prstGeom>
          <a:noFill/>
          <a:ln>
            <a:noFill/>
          </a:ln>
        </p:spPr>
      </p:pic>
      <p:pic>
        <p:nvPicPr>
          <p:cNvPr id="647" name="Google Shape;647;p12"/>
          <p:cNvPicPr preferRelativeResize="0"/>
          <p:nvPr/>
        </p:nvPicPr>
        <p:blipFill rotWithShape="1">
          <a:blip r:embed="rId41">
            <a:alphaModFix/>
          </a:blip>
          <a:srcRect b="0" l="0" r="0" t="0"/>
          <a:stretch/>
        </p:blipFill>
        <p:spPr>
          <a:xfrm>
            <a:off x="6586815" y="3862094"/>
            <a:ext cx="1500151" cy="314948"/>
          </a:xfrm>
          <a:prstGeom prst="rect">
            <a:avLst/>
          </a:prstGeom>
          <a:noFill/>
          <a:ln>
            <a:noFill/>
          </a:ln>
        </p:spPr>
      </p:pic>
      <p:pic>
        <p:nvPicPr>
          <p:cNvPr id="648" name="Google Shape;648;p12"/>
          <p:cNvPicPr preferRelativeResize="0"/>
          <p:nvPr/>
        </p:nvPicPr>
        <p:blipFill rotWithShape="1">
          <a:blip r:embed="rId42">
            <a:alphaModFix/>
          </a:blip>
          <a:srcRect b="0" l="0" r="0" t="0"/>
          <a:stretch/>
        </p:blipFill>
        <p:spPr>
          <a:xfrm>
            <a:off x="3656701" y="3317020"/>
            <a:ext cx="1729789" cy="325902"/>
          </a:xfrm>
          <a:prstGeom prst="rect">
            <a:avLst/>
          </a:prstGeom>
          <a:noFill/>
          <a:ln>
            <a:noFill/>
          </a:ln>
        </p:spPr>
      </p:pic>
      <p:pic>
        <p:nvPicPr>
          <p:cNvPr descr="D:\Dropbox\Gim_Folder_IS\Corporate\Corporate Presentation\Bellsystem24.png" id="649" name="Google Shape;649;p12"/>
          <p:cNvPicPr preferRelativeResize="0"/>
          <p:nvPr/>
        </p:nvPicPr>
        <p:blipFill rotWithShape="1">
          <a:blip r:embed="rId43">
            <a:alphaModFix/>
          </a:blip>
          <a:srcRect b="0" l="0" r="0" t="0"/>
          <a:stretch/>
        </p:blipFill>
        <p:spPr>
          <a:xfrm>
            <a:off x="9124036" y="5655945"/>
            <a:ext cx="1038095" cy="171992"/>
          </a:xfrm>
          <a:prstGeom prst="rect">
            <a:avLst/>
          </a:prstGeom>
          <a:noFill/>
          <a:ln>
            <a:noFill/>
          </a:ln>
        </p:spPr>
      </p:pic>
      <p:pic>
        <p:nvPicPr>
          <p:cNvPr id="650" name="Google Shape;650;p12"/>
          <p:cNvPicPr preferRelativeResize="0"/>
          <p:nvPr/>
        </p:nvPicPr>
        <p:blipFill rotWithShape="1">
          <a:blip r:embed="rId44">
            <a:alphaModFix/>
          </a:blip>
          <a:srcRect b="0" l="0" r="0" t="0"/>
          <a:stretch/>
        </p:blipFill>
        <p:spPr>
          <a:xfrm>
            <a:off x="852730" y="5087512"/>
            <a:ext cx="1140468" cy="289290"/>
          </a:xfrm>
          <a:prstGeom prst="rect">
            <a:avLst/>
          </a:prstGeom>
          <a:noFill/>
          <a:ln>
            <a:noFill/>
          </a:ln>
        </p:spPr>
      </p:pic>
      <p:pic>
        <p:nvPicPr>
          <p:cNvPr id="651" name="Google Shape;651;p12"/>
          <p:cNvPicPr preferRelativeResize="0"/>
          <p:nvPr/>
        </p:nvPicPr>
        <p:blipFill rotWithShape="1">
          <a:blip r:embed="rId45">
            <a:alphaModFix/>
          </a:blip>
          <a:srcRect b="0" l="0" r="0" t="0"/>
          <a:stretch/>
        </p:blipFill>
        <p:spPr>
          <a:xfrm>
            <a:off x="9616081" y="3850085"/>
            <a:ext cx="1093936" cy="338966"/>
          </a:xfrm>
          <a:prstGeom prst="rect">
            <a:avLst/>
          </a:prstGeom>
          <a:noFill/>
          <a:ln>
            <a:noFill/>
          </a:ln>
        </p:spPr>
      </p:pic>
      <p:pic>
        <p:nvPicPr>
          <p:cNvPr id="652" name="Google Shape;652;p12"/>
          <p:cNvPicPr preferRelativeResize="0"/>
          <p:nvPr/>
        </p:nvPicPr>
        <p:blipFill rotWithShape="1">
          <a:blip r:embed="rId46">
            <a:alphaModFix/>
          </a:blip>
          <a:srcRect b="0" l="0" r="0" t="0"/>
          <a:stretch/>
        </p:blipFill>
        <p:spPr>
          <a:xfrm>
            <a:off x="6510510" y="5583084"/>
            <a:ext cx="933772" cy="317715"/>
          </a:xfrm>
          <a:prstGeom prst="rect">
            <a:avLst/>
          </a:prstGeom>
          <a:noFill/>
          <a:ln>
            <a:noFill/>
          </a:ln>
        </p:spPr>
      </p:pic>
      <p:grpSp>
        <p:nvGrpSpPr>
          <p:cNvPr id="653" name="Google Shape;653;p12"/>
          <p:cNvGrpSpPr/>
          <p:nvPr/>
        </p:nvGrpSpPr>
        <p:grpSpPr>
          <a:xfrm>
            <a:off x="914081" y="5633186"/>
            <a:ext cx="1328583" cy="217511"/>
            <a:chOff x="0" y="0"/>
            <a:chExt cx="4591050" cy="762000"/>
          </a:xfrm>
        </p:grpSpPr>
        <p:pic>
          <p:nvPicPr>
            <p:cNvPr id="654" name="Google Shape;654;p12"/>
            <p:cNvPicPr preferRelativeResize="0"/>
            <p:nvPr/>
          </p:nvPicPr>
          <p:blipFill rotWithShape="1">
            <a:blip r:embed="rId47">
              <a:alphaModFix/>
            </a:blip>
            <a:srcRect b="0" l="0" r="0" t="0"/>
            <a:stretch/>
          </p:blipFill>
          <p:spPr>
            <a:xfrm>
              <a:off x="0" y="0"/>
              <a:ext cx="723900" cy="762000"/>
            </a:xfrm>
            <a:prstGeom prst="rect">
              <a:avLst/>
            </a:prstGeom>
            <a:noFill/>
            <a:ln>
              <a:noFill/>
            </a:ln>
          </p:spPr>
        </p:pic>
        <p:pic>
          <p:nvPicPr>
            <p:cNvPr id="655" name="Google Shape;655;p12"/>
            <p:cNvPicPr preferRelativeResize="0"/>
            <p:nvPr/>
          </p:nvPicPr>
          <p:blipFill rotWithShape="1">
            <a:blip r:embed="rId48">
              <a:alphaModFix/>
            </a:blip>
            <a:srcRect b="0" l="0" r="0" t="0"/>
            <a:stretch/>
          </p:blipFill>
          <p:spPr>
            <a:xfrm>
              <a:off x="723900" y="238125"/>
              <a:ext cx="3867150" cy="285750"/>
            </a:xfrm>
            <a:prstGeom prst="rect">
              <a:avLst/>
            </a:prstGeom>
            <a:noFill/>
            <a:ln>
              <a:noFill/>
            </a:ln>
          </p:spPr>
        </p:pic>
      </p:grpSp>
      <p:pic>
        <p:nvPicPr>
          <p:cNvPr id="656" name="Google Shape;656;p12"/>
          <p:cNvPicPr preferRelativeResize="0"/>
          <p:nvPr/>
        </p:nvPicPr>
        <p:blipFill rotWithShape="1">
          <a:blip r:embed="rId49">
            <a:alphaModFix/>
          </a:blip>
          <a:srcRect b="0" l="0" r="0" t="0"/>
          <a:stretch/>
        </p:blipFill>
        <p:spPr>
          <a:xfrm>
            <a:off x="3263929" y="5608364"/>
            <a:ext cx="848546" cy="267155"/>
          </a:xfrm>
          <a:prstGeom prst="rect">
            <a:avLst/>
          </a:prstGeom>
          <a:noFill/>
          <a:ln>
            <a:noFill/>
          </a:ln>
        </p:spPr>
      </p:pic>
      <p:pic>
        <p:nvPicPr>
          <p:cNvPr descr="Hitachi" id="657" name="Google Shape;657;p12"/>
          <p:cNvPicPr preferRelativeResize="0"/>
          <p:nvPr/>
        </p:nvPicPr>
        <p:blipFill rotWithShape="1">
          <a:blip r:embed="rId50">
            <a:alphaModFix/>
          </a:blip>
          <a:srcRect b="0" l="0" r="0" t="0"/>
          <a:stretch/>
        </p:blipFill>
        <p:spPr>
          <a:xfrm>
            <a:off x="7486441" y="5559282"/>
            <a:ext cx="686967" cy="365319"/>
          </a:xfrm>
          <a:prstGeom prst="rect">
            <a:avLst/>
          </a:prstGeom>
          <a:noFill/>
          <a:ln>
            <a:noFill/>
          </a:ln>
        </p:spPr>
      </p:pic>
      <p:pic>
        <p:nvPicPr>
          <p:cNvPr descr="大成建設グループ 大成有楽不動産 For a Lively World" id="658" name="Google Shape;658;p12"/>
          <p:cNvPicPr preferRelativeResize="0"/>
          <p:nvPr/>
        </p:nvPicPr>
        <p:blipFill rotWithShape="1">
          <a:blip r:embed="rId51">
            <a:alphaModFix/>
          </a:blip>
          <a:srcRect b="0" l="0" r="0" t="0"/>
          <a:stretch/>
        </p:blipFill>
        <p:spPr>
          <a:xfrm>
            <a:off x="2284823" y="5596301"/>
            <a:ext cx="936947" cy="291280"/>
          </a:xfrm>
          <a:prstGeom prst="rect">
            <a:avLst/>
          </a:prstGeom>
          <a:noFill/>
          <a:ln>
            <a:noFill/>
          </a:ln>
        </p:spPr>
      </p:pic>
      <p:pic>
        <p:nvPicPr>
          <p:cNvPr id="659" name="Google Shape;659;p12"/>
          <p:cNvPicPr preferRelativeResize="0"/>
          <p:nvPr/>
        </p:nvPicPr>
        <p:blipFill rotWithShape="1">
          <a:blip r:embed="rId52">
            <a:alphaModFix/>
          </a:blip>
          <a:srcRect b="0" l="0" r="0" t="0"/>
          <a:stretch/>
        </p:blipFill>
        <p:spPr>
          <a:xfrm>
            <a:off x="4154634" y="5540947"/>
            <a:ext cx="585755" cy="401989"/>
          </a:xfrm>
          <a:prstGeom prst="rect">
            <a:avLst/>
          </a:prstGeom>
          <a:noFill/>
          <a:ln>
            <a:noFill/>
          </a:ln>
        </p:spPr>
      </p:pic>
      <p:pic>
        <p:nvPicPr>
          <p:cNvPr id="660" name="Google Shape;660;p12"/>
          <p:cNvPicPr preferRelativeResize="0"/>
          <p:nvPr/>
        </p:nvPicPr>
        <p:blipFill rotWithShape="1">
          <a:blip r:embed="rId53">
            <a:alphaModFix/>
          </a:blip>
          <a:srcRect b="0" l="0" r="0" t="0"/>
          <a:stretch/>
        </p:blipFill>
        <p:spPr>
          <a:xfrm>
            <a:off x="8136442" y="3823358"/>
            <a:ext cx="1377039" cy="392421"/>
          </a:xfrm>
          <a:prstGeom prst="rect">
            <a:avLst/>
          </a:prstGeom>
          <a:noFill/>
          <a:ln>
            <a:noFill/>
          </a:ln>
        </p:spPr>
      </p:pic>
      <p:pic>
        <p:nvPicPr>
          <p:cNvPr id="661" name="Google Shape;661;p12"/>
          <p:cNvPicPr preferRelativeResize="0"/>
          <p:nvPr/>
        </p:nvPicPr>
        <p:blipFill rotWithShape="1">
          <a:blip r:embed="rId54">
            <a:alphaModFix/>
          </a:blip>
          <a:srcRect b="0" l="0" r="0" t="0"/>
          <a:stretch/>
        </p:blipFill>
        <p:spPr>
          <a:xfrm>
            <a:off x="4782548" y="5581848"/>
            <a:ext cx="1685803" cy="320186"/>
          </a:xfrm>
          <a:prstGeom prst="rect">
            <a:avLst/>
          </a:prstGeom>
          <a:noFill/>
          <a:ln>
            <a:noFill/>
          </a:ln>
        </p:spPr>
      </p:pic>
      <p:pic>
        <p:nvPicPr>
          <p:cNvPr id="662" name="Google Shape;662;p12"/>
          <p:cNvPicPr preferRelativeResize="0"/>
          <p:nvPr/>
        </p:nvPicPr>
        <p:blipFill rotWithShape="1">
          <a:blip r:embed="rId55">
            <a:alphaModFix/>
          </a:blip>
          <a:srcRect b="0" l="0" r="0" t="0"/>
          <a:stretch/>
        </p:blipFill>
        <p:spPr>
          <a:xfrm>
            <a:off x="11041790" y="5527174"/>
            <a:ext cx="1147663" cy="429534"/>
          </a:xfrm>
          <a:prstGeom prst="rect">
            <a:avLst/>
          </a:prstGeom>
          <a:noFill/>
          <a:ln>
            <a:noFill/>
          </a:ln>
        </p:spPr>
      </p:pic>
      <p:pic>
        <p:nvPicPr>
          <p:cNvPr id="663" name="Google Shape;663;p12"/>
          <p:cNvPicPr preferRelativeResize="0"/>
          <p:nvPr/>
        </p:nvPicPr>
        <p:blipFill rotWithShape="1">
          <a:blip r:embed="rId56">
            <a:alphaModFix/>
          </a:blip>
          <a:srcRect b="0" l="0" r="0" t="0"/>
          <a:stretch/>
        </p:blipFill>
        <p:spPr>
          <a:xfrm>
            <a:off x="10204291" y="5570851"/>
            <a:ext cx="795337" cy="342180"/>
          </a:xfrm>
          <a:prstGeom prst="rect">
            <a:avLst/>
          </a:prstGeom>
          <a:noFill/>
          <a:ln>
            <a:noFill/>
          </a:ln>
        </p:spPr>
      </p:pic>
      <p:pic>
        <p:nvPicPr>
          <p:cNvPr id="664" name="Google Shape;664;p12"/>
          <p:cNvPicPr preferRelativeResize="0"/>
          <p:nvPr/>
        </p:nvPicPr>
        <p:blipFill rotWithShape="1">
          <a:blip r:embed="rId57">
            <a:alphaModFix/>
          </a:blip>
          <a:srcRect b="0" l="0" r="0" t="0"/>
          <a:stretch/>
        </p:blipFill>
        <p:spPr>
          <a:xfrm>
            <a:off x="2085109" y="5036319"/>
            <a:ext cx="2562404" cy="338556"/>
          </a:xfrm>
          <a:prstGeom prst="rect">
            <a:avLst/>
          </a:prstGeom>
          <a:noFill/>
          <a:ln>
            <a:noFill/>
          </a:ln>
        </p:spPr>
      </p:pic>
      <p:pic>
        <p:nvPicPr>
          <p:cNvPr id="665" name="Google Shape;665;p12"/>
          <p:cNvPicPr preferRelativeResize="0"/>
          <p:nvPr/>
        </p:nvPicPr>
        <p:blipFill rotWithShape="1">
          <a:blip r:embed="rId58">
            <a:alphaModFix/>
          </a:blip>
          <a:srcRect b="0" l="0" r="0" t="0"/>
          <a:stretch/>
        </p:blipFill>
        <p:spPr>
          <a:xfrm>
            <a:off x="8602248" y="4463382"/>
            <a:ext cx="688170" cy="329628"/>
          </a:xfrm>
          <a:prstGeom prst="rect">
            <a:avLst/>
          </a:prstGeom>
          <a:noFill/>
          <a:ln>
            <a:noFill/>
          </a:ln>
        </p:spPr>
      </p:pic>
      <p:pic>
        <p:nvPicPr>
          <p:cNvPr id="666" name="Google Shape;666;p12"/>
          <p:cNvPicPr preferRelativeResize="0"/>
          <p:nvPr/>
        </p:nvPicPr>
        <p:blipFill rotWithShape="1">
          <a:blip r:embed="rId59">
            <a:alphaModFix/>
          </a:blip>
          <a:srcRect b="0" l="0" r="0" t="0"/>
          <a:stretch/>
        </p:blipFill>
        <p:spPr>
          <a:xfrm>
            <a:off x="8215567" y="5607317"/>
            <a:ext cx="866309" cy="314700"/>
          </a:xfrm>
          <a:prstGeom prst="rect">
            <a:avLst/>
          </a:prstGeom>
          <a:noFill/>
          <a:ln>
            <a:noFill/>
          </a:ln>
        </p:spPr>
      </p:pic>
      <p:pic>
        <p:nvPicPr>
          <p:cNvPr descr="https://gss2.bdstatic.com/9fo3dSag_xI4khGkpoWK1HF6hhy/baike/s%3D250/sign=b7d773623901213fcb3349d964e636f8/cdbf6c81800a19d886f9c3be33fa828ba71e4696.jpg" id="667" name="Google Shape;667;p12"/>
          <p:cNvPicPr preferRelativeResize="0"/>
          <p:nvPr/>
        </p:nvPicPr>
        <p:blipFill rotWithShape="1">
          <a:blip r:embed="rId60">
            <a:alphaModFix/>
          </a:blip>
          <a:srcRect b="0" l="0" r="0" t="0"/>
          <a:stretch/>
        </p:blipFill>
        <p:spPr>
          <a:xfrm>
            <a:off x="1587020" y="3901260"/>
            <a:ext cx="1742764" cy="285814"/>
          </a:xfrm>
          <a:prstGeom prst="rect">
            <a:avLst/>
          </a:prstGeom>
          <a:noFill/>
          <a:ln>
            <a:noFill/>
          </a:ln>
        </p:spPr>
      </p:pic>
      <p:pic>
        <p:nvPicPr>
          <p:cNvPr id="668" name="Google Shape;668;p12"/>
          <p:cNvPicPr preferRelativeResize="0"/>
          <p:nvPr/>
        </p:nvPicPr>
        <p:blipFill rotWithShape="1">
          <a:blip r:embed="rId61">
            <a:alphaModFix/>
          </a:blip>
          <a:srcRect b="0" l="0" r="0" t="0"/>
          <a:stretch/>
        </p:blipFill>
        <p:spPr>
          <a:xfrm>
            <a:off x="4187567" y="3863410"/>
            <a:ext cx="854876" cy="375966"/>
          </a:xfrm>
          <a:prstGeom prst="rect">
            <a:avLst/>
          </a:prstGeom>
          <a:noFill/>
          <a:ln>
            <a:noFill/>
          </a:ln>
        </p:spPr>
      </p:pic>
      <p:pic>
        <p:nvPicPr>
          <p:cNvPr id="669" name="Google Shape;669;p12"/>
          <p:cNvPicPr preferRelativeResize="0"/>
          <p:nvPr/>
        </p:nvPicPr>
        <p:blipFill rotWithShape="1">
          <a:blip r:embed="rId62">
            <a:alphaModFix/>
          </a:blip>
          <a:srcRect b="0" l="0" r="0" t="0"/>
          <a:stretch/>
        </p:blipFill>
        <p:spPr>
          <a:xfrm>
            <a:off x="4684866" y="4981155"/>
            <a:ext cx="1649707" cy="412427"/>
          </a:xfrm>
          <a:prstGeom prst="rect">
            <a:avLst/>
          </a:prstGeom>
          <a:noFill/>
          <a:ln>
            <a:noFill/>
          </a:ln>
        </p:spPr>
      </p:pic>
      <p:pic>
        <p:nvPicPr>
          <p:cNvPr id="670" name="Google Shape;670;p12"/>
          <p:cNvPicPr preferRelativeResize="0"/>
          <p:nvPr/>
        </p:nvPicPr>
        <p:blipFill rotWithShape="1">
          <a:blip r:embed="rId63">
            <a:alphaModFix/>
          </a:blip>
          <a:srcRect b="0" l="0" r="0" t="0"/>
          <a:stretch/>
        </p:blipFill>
        <p:spPr>
          <a:xfrm>
            <a:off x="912090" y="2829761"/>
            <a:ext cx="1407042" cy="261308"/>
          </a:xfrm>
          <a:prstGeom prst="rect">
            <a:avLst/>
          </a:prstGeom>
          <a:noFill/>
          <a:ln>
            <a:noFill/>
          </a:ln>
        </p:spPr>
      </p:pic>
      <p:pic>
        <p:nvPicPr>
          <p:cNvPr descr="A picture containing text&#10;&#10;Description automatically generated" id="671" name="Google Shape;671;p12"/>
          <p:cNvPicPr preferRelativeResize="0"/>
          <p:nvPr/>
        </p:nvPicPr>
        <p:blipFill rotWithShape="1">
          <a:blip r:embed="rId64">
            <a:alphaModFix/>
          </a:blip>
          <a:srcRect b="22697" l="3126" r="10539" t="28425"/>
          <a:stretch/>
        </p:blipFill>
        <p:spPr>
          <a:xfrm>
            <a:off x="2440298" y="2701792"/>
            <a:ext cx="1367159" cy="515988"/>
          </a:xfrm>
          <a:prstGeom prst="rect">
            <a:avLst/>
          </a:prstGeom>
          <a:noFill/>
          <a:ln>
            <a:noFill/>
          </a:ln>
        </p:spPr>
      </p:pic>
      <p:pic>
        <p:nvPicPr>
          <p:cNvPr descr="Logo, company name&#10;&#10;Description automatically generated" id="672" name="Google Shape;672;p12"/>
          <p:cNvPicPr preferRelativeResize="0"/>
          <p:nvPr/>
        </p:nvPicPr>
        <p:blipFill rotWithShape="1">
          <a:blip r:embed="rId65">
            <a:alphaModFix/>
          </a:blip>
          <a:srcRect b="6926" l="23919" r="25356" t="2977"/>
          <a:stretch/>
        </p:blipFill>
        <p:spPr>
          <a:xfrm>
            <a:off x="3956414" y="2641734"/>
            <a:ext cx="562447" cy="666000"/>
          </a:xfrm>
          <a:prstGeom prst="rect">
            <a:avLst/>
          </a:prstGeom>
          <a:noFill/>
          <a:ln>
            <a:noFill/>
          </a:ln>
        </p:spPr>
      </p:pic>
      <p:pic>
        <p:nvPicPr>
          <p:cNvPr descr="Logo, company name&#10;&#10;Description automatically generated" id="673" name="Google Shape;673;p12"/>
          <p:cNvPicPr preferRelativeResize="0"/>
          <p:nvPr/>
        </p:nvPicPr>
        <p:blipFill rotWithShape="1">
          <a:blip r:embed="rId66">
            <a:alphaModFix/>
          </a:blip>
          <a:srcRect b="19325" l="9660" r="8162" t="15097"/>
          <a:stretch/>
        </p:blipFill>
        <p:spPr>
          <a:xfrm>
            <a:off x="4590408" y="2643819"/>
            <a:ext cx="1322601" cy="527714"/>
          </a:xfrm>
          <a:prstGeom prst="rect">
            <a:avLst/>
          </a:prstGeom>
          <a:noFill/>
          <a:ln>
            <a:noFill/>
          </a:ln>
        </p:spPr>
      </p:pic>
      <p:pic>
        <p:nvPicPr>
          <p:cNvPr descr="新疆维吾尔自治区人民政府网" id="674" name="Google Shape;674;p12"/>
          <p:cNvPicPr preferRelativeResize="0"/>
          <p:nvPr/>
        </p:nvPicPr>
        <p:blipFill rotWithShape="1">
          <a:blip r:embed="rId67">
            <a:alphaModFix/>
          </a:blip>
          <a:srcRect b="0" l="0" r="0" t="0"/>
          <a:stretch/>
        </p:blipFill>
        <p:spPr>
          <a:xfrm>
            <a:off x="8399628" y="2743639"/>
            <a:ext cx="1985256" cy="370327"/>
          </a:xfrm>
          <a:prstGeom prst="rect">
            <a:avLst/>
          </a:prstGeom>
          <a:noFill/>
          <a:ln>
            <a:noFill/>
          </a:ln>
        </p:spPr>
      </p:pic>
      <p:pic>
        <p:nvPicPr>
          <p:cNvPr id="675" name="Google Shape;675;p12"/>
          <p:cNvPicPr preferRelativeResize="0"/>
          <p:nvPr/>
        </p:nvPicPr>
        <p:blipFill rotWithShape="1">
          <a:blip r:embed="rId68">
            <a:alphaModFix/>
          </a:blip>
          <a:srcRect b="0" l="0" r="0" t="0"/>
          <a:stretch/>
        </p:blipFill>
        <p:spPr>
          <a:xfrm>
            <a:off x="10506050" y="2716259"/>
            <a:ext cx="1540370" cy="488313"/>
          </a:xfrm>
          <a:prstGeom prst="rect">
            <a:avLst/>
          </a:prstGeom>
          <a:noFill/>
          <a:ln>
            <a:noFill/>
          </a:ln>
        </p:spPr>
      </p:pic>
      <p:pic>
        <p:nvPicPr>
          <p:cNvPr id="676" name="Google Shape;676;p12"/>
          <p:cNvPicPr preferRelativeResize="0"/>
          <p:nvPr/>
        </p:nvPicPr>
        <p:blipFill rotWithShape="1">
          <a:blip r:embed="rId69">
            <a:alphaModFix/>
          </a:blip>
          <a:srcRect b="22108" l="0" r="0" t="27492"/>
          <a:stretch/>
        </p:blipFill>
        <p:spPr>
          <a:xfrm>
            <a:off x="10162131" y="3242815"/>
            <a:ext cx="1391056" cy="467389"/>
          </a:xfrm>
          <a:prstGeom prst="rect">
            <a:avLst/>
          </a:prstGeom>
          <a:noFill/>
          <a:ln>
            <a:noFill/>
          </a:ln>
        </p:spPr>
      </p:pic>
      <p:pic>
        <p:nvPicPr>
          <p:cNvPr descr="达美乐比萨官方订餐网站-外送30分钟必达-超时送免费比萨券" id="677" name="Google Shape;677;p12"/>
          <p:cNvPicPr preferRelativeResize="0"/>
          <p:nvPr/>
        </p:nvPicPr>
        <p:blipFill rotWithShape="1">
          <a:blip r:embed="rId70">
            <a:alphaModFix/>
          </a:blip>
          <a:srcRect b="0" l="0" r="0" t="0"/>
          <a:stretch/>
        </p:blipFill>
        <p:spPr>
          <a:xfrm>
            <a:off x="11569830" y="3174400"/>
            <a:ext cx="500508" cy="551912"/>
          </a:xfrm>
          <a:prstGeom prst="rect">
            <a:avLst/>
          </a:prstGeom>
          <a:noFill/>
          <a:ln>
            <a:noFill/>
          </a:ln>
        </p:spPr>
      </p:pic>
      <p:pic>
        <p:nvPicPr>
          <p:cNvPr descr="中粮集团- 维基百科，自由的百科全书" id="678" name="Google Shape;678;p12"/>
          <p:cNvPicPr preferRelativeResize="0"/>
          <p:nvPr/>
        </p:nvPicPr>
        <p:blipFill rotWithShape="1">
          <a:blip r:embed="rId71">
            <a:alphaModFix/>
          </a:blip>
          <a:srcRect b="0" l="0" r="0" t="0"/>
          <a:stretch/>
        </p:blipFill>
        <p:spPr>
          <a:xfrm>
            <a:off x="9383227" y="3233196"/>
            <a:ext cx="762261" cy="360803"/>
          </a:xfrm>
          <a:prstGeom prst="rect">
            <a:avLst/>
          </a:prstGeom>
          <a:noFill/>
          <a:ln>
            <a:noFill/>
          </a:ln>
        </p:spPr>
      </p:pic>
      <p:pic>
        <p:nvPicPr>
          <p:cNvPr descr="中广核工程有限公司" id="679" name="Google Shape;679;p12"/>
          <p:cNvPicPr preferRelativeResize="0"/>
          <p:nvPr/>
        </p:nvPicPr>
        <p:blipFill rotWithShape="1">
          <a:blip r:embed="rId72">
            <a:alphaModFix/>
          </a:blip>
          <a:srcRect b="0" l="0" r="0" t="0"/>
          <a:stretch/>
        </p:blipFill>
        <p:spPr>
          <a:xfrm>
            <a:off x="9836129" y="4967159"/>
            <a:ext cx="1435322" cy="406364"/>
          </a:xfrm>
          <a:prstGeom prst="rect">
            <a:avLst/>
          </a:prstGeom>
          <a:noFill/>
          <a:ln>
            <a:noFill/>
          </a:ln>
        </p:spPr>
      </p:pic>
      <p:pic>
        <p:nvPicPr>
          <p:cNvPr descr="一带一路”能源合作" id="680" name="Google Shape;680;p12"/>
          <p:cNvPicPr preferRelativeResize="0"/>
          <p:nvPr/>
        </p:nvPicPr>
        <p:blipFill rotWithShape="1">
          <a:blip r:embed="rId73">
            <a:alphaModFix/>
          </a:blip>
          <a:srcRect b="0" l="0" r="0" t="18379"/>
          <a:stretch/>
        </p:blipFill>
        <p:spPr>
          <a:xfrm>
            <a:off x="7996716" y="4947651"/>
            <a:ext cx="1637018" cy="461700"/>
          </a:xfrm>
          <a:prstGeom prst="rect">
            <a:avLst/>
          </a:prstGeom>
          <a:noFill/>
          <a:ln>
            <a:noFill/>
          </a:ln>
        </p:spPr>
      </p:pic>
      <p:pic>
        <p:nvPicPr>
          <p:cNvPr descr="中国华能集团公司简介及品牌LOGO设计-新闻-华世设计" id="681" name="Google Shape;681;p12"/>
          <p:cNvPicPr preferRelativeResize="0"/>
          <p:nvPr/>
        </p:nvPicPr>
        <p:blipFill rotWithShape="1">
          <a:blip r:embed="rId74">
            <a:alphaModFix/>
          </a:blip>
          <a:srcRect b="33894" l="0" r="0" t="32004"/>
          <a:stretch/>
        </p:blipFill>
        <p:spPr>
          <a:xfrm>
            <a:off x="6248070" y="5003353"/>
            <a:ext cx="1798201" cy="339104"/>
          </a:xfrm>
          <a:prstGeom prst="rect">
            <a:avLst/>
          </a:prstGeom>
          <a:noFill/>
          <a:ln>
            <a:noFill/>
          </a:ln>
        </p:spPr>
      </p:pic>
      <p:pic>
        <p:nvPicPr>
          <p:cNvPr descr="企业形象" id="682" name="Google Shape;682;p12"/>
          <p:cNvPicPr preferRelativeResize="0"/>
          <p:nvPr/>
        </p:nvPicPr>
        <p:blipFill rotWithShape="1">
          <a:blip r:embed="rId75">
            <a:alphaModFix/>
          </a:blip>
          <a:srcRect b="0" l="0" r="0" t="0"/>
          <a:stretch/>
        </p:blipFill>
        <p:spPr>
          <a:xfrm>
            <a:off x="736566" y="3696513"/>
            <a:ext cx="837067" cy="754082"/>
          </a:xfrm>
          <a:prstGeom prst="rect">
            <a:avLst/>
          </a:prstGeom>
          <a:noFill/>
          <a:ln>
            <a:noFill/>
          </a:ln>
        </p:spPr>
      </p:pic>
      <p:pic>
        <p:nvPicPr>
          <p:cNvPr descr="Text&#10;&#10;Description automatically generated" id="683" name="Google Shape;683;p12"/>
          <p:cNvPicPr preferRelativeResize="0"/>
          <p:nvPr/>
        </p:nvPicPr>
        <p:blipFill rotWithShape="1">
          <a:blip r:embed="rId76">
            <a:alphaModFix/>
          </a:blip>
          <a:srcRect b="0" l="15439" r="15384" t="0"/>
          <a:stretch/>
        </p:blipFill>
        <p:spPr>
          <a:xfrm>
            <a:off x="881630" y="3154090"/>
            <a:ext cx="758207" cy="666000"/>
          </a:xfrm>
          <a:prstGeom prst="rect">
            <a:avLst/>
          </a:prstGeom>
          <a:noFill/>
          <a:ln>
            <a:noFill/>
          </a:ln>
        </p:spPr>
      </p:pic>
      <p:pic>
        <p:nvPicPr>
          <p:cNvPr descr="Logo&#10;&#10;Description automatically generated with low confidence" id="684" name="Google Shape;684;p12"/>
          <p:cNvPicPr preferRelativeResize="0"/>
          <p:nvPr/>
        </p:nvPicPr>
        <p:blipFill rotWithShape="1">
          <a:blip r:embed="rId77">
            <a:alphaModFix/>
          </a:blip>
          <a:srcRect b="30793" l="0" r="0" t="27236"/>
          <a:stretch/>
        </p:blipFill>
        <p:spPr>
          <a:xfrm>
            <a:off x="6685128" y="2718760"/>
            <a:ext cx="1714500" cy="479734"/>
          </a:xfrm>
          <a:prstGeom prst="rect">
            <a:avLst/>
          </a:prstGeom>
          <a:noFill/>
          <a:ln>
            <a:noFill/>
          </a:ln>
        </p:spPr>
      </p:pic>
      <p:pic>
        <p:nvPicPr>
          <p:cNvPr descr="四川九洲电器集团有限责任公司－启信宝" id="685" name="Google Shape;685;p12"/>
          <p:cNvPicPr preferRelativeResize="0"/>
          <p:nvPr/>
        </p:nvPicPr>
        <p:blipFill rotWithShape="1">
          <a:blip r:embed="rId78">
            <a:alphaModFix/>
          </a:blip>
          <a:srcRect b="0" l="0" r="0" t="0"/>
          <a:stretch/>
        </p:blipFill>
        <p:spPr>
          <a:xfrm>
            <a:off x="6315179" y="3357617"/>
            <a:ext cx="1435322" cy="272314"/>
          </a:xfrm>
          <a:prstGeom prst="rect">
            <a:avLst/>
          </a:prstGeom>
          <a:noFill/>
          <a:ln>
            <a:noFill/>
          </a:ln>
        </p:spPr>
      </p:pic>
      <p:pic>
        <p:nvPicPr>
          <p:cNvPr descr="哈尔滨人力资源服务产业园" id="686" name="Google Shape;686;p12"/>
          <p:cNvPicPr preferRelativeResize="0"/>
          <p:nvPr/>
        </p:nvPicPr>
        <p:blipFill rotWithShape="1">
          <a:blip r:embed="rId79">
            <a:alphaModFix/>
          </a:blip>
          <a:srcRect b="0" l="0" r="0" t="0"/>
          <a:stretch/>
        </p:blipFill>
        <p:spPr>
          <a:xfrm>
            <a:off x="7811641" y="3258706"/>
            <a:ext cx="1456981" cy="422769"/>
          </a:xfrm>
          <a:prstGeom prst="rect">
            <a:avLst/>
          </a:prstGeom>
          <a:noFill/>
          <a:ln>
            <a:noFill/>
          </a:ln>
        </p:spPr>
      </p:pic>
      <p:pic>
        <p:nvPicPr>
          <p:cNvPr descr="青岛理工大学- 维基百科，自由的百科全书" id="687" name="Google Shape;687;p12"/>
          <p:cNvPicPr preferRelativeResize="0"/>
          <p:nvPr/>
        </p:nvPicPr>
        <p:blipFill rotWithShape="1">
          <a:blip r:embed="rId80">
            <a:alphaModFix/>
          </a:blip>
          <a:srcRect b="0" l="0" r="0" t="0"/>
          <a:stretch/>
        </p:blipFill>
        <p:spPr>
          <a:xfrm>
            <a:off x="5953845" y="2612922"/>
            <a:ext cx="690447" cy="690447"/>
          </a:xfrm>
          <a:prstGeom prst="rect">
            <a:avLst/>
          </a:prstGeom>
          <a:noFill/>
          <a:ln>
            <a:noFill/>
          </a:ln>
        </p:spPr>
      </p:pic>
      <p:pic>
        <p:nvPicPr>
          <p:cNvPr id="688" name="Google Shape;688;p12"/>
          <p:cNvPicPr preferRelativeResize="0"/>
          <p:nvPr/>
        </p:nvPicPr>
        <p:blipFill rotWithShape="1">
          <a:blip r:embed="rId81">
            <a:alphaModFix/>
          </a:blip>
          <a:srcRect b="0" l="0" r="0" t="0"/>
          <a:stretch/>
        </p:blipFill>
        <p:spPr>
          <a:xfrm>
            <a:off x="10946244" y="4907901"/>
            <a:ext cx="1096918" cy="397160"/>
          </a:xfrm>
          <a:prstGeom prst="rect">
            <a:avLst/>
          </a:prstGeom>
          <a:noFill/>
          <a:ln>
            <a:noFill/>
          </a:ln>
        </p:spPr>
      </p:pic>
      <p:pic>
        <p:nvPicPr>
          <p:cNvPr id="689" name="Google Shape;689;p12"/>
          <p:cNvPicPr preferRelativeResize="0"/>
          <p:nvPr/>
        </p:nvPicPr>
        <p:blipFill rotWithShape="1">
          <a:blip r:embed="rId82">
            <a:alphaModFix/>
          </a:blip>
          <a:srcRect b="0" l="0" r="0" t="0"/>
          <a:stretch/>
        </p:blipFill>
        <p:spPr>
          <a:xfrm>
            <a:off x="10922118" y="4441534"/>
            <a:ext cx="1062554" cy="343559"/>
          </a:xfrm>
          <a:prstGeom prst="rect">
            <a:avLst/>
          </a:prstGeom>
          <a:noFill/>
          <a:ln>
            <a:noFill/>
          </a:ln>
        </p:spPr>
      </p:pic>
      <p:pic>
        <p:nvPicPr>
          <p:cNvPr id="690" name="Google Shape;690;p12"/>
          <p:cNvPicPr preferRelativeResize="0"/>
          <p:nvPr/>
        </p:nvPicPr>
        <p:blipFill rotWithShape="1">
          <a:blip r:embed="rId83">
            <a:alphaModFix/>
          </a:blip>
          <a:srcRect b="0" l="0" r="0" t="0"/>
          <a:stretch/>
        </p:blipFill>
        <p:spPr>
          <a:xfrm>
            <a:off x="10167790" y="4349614"/>
            <a:ext cx="520418" cy="520418"/>
          </a:xfrm>
          <a:prstGeom prst="rect">
            <a:avLst/>
          </a:prstGeom>
          <a:noFill/>
          <a:ln>
            <a:noFill/>
          </a:ln>
        </p:spPr>
      </p:pic>
      <p:pic>
        <p:nvPicPr>
          <p:cNvPr descr="大亚湾核电运营管理有限责任公司_搜狗百科" id="691" name="Google Shape;691;p12"/>
          <p:cNvPicPr preferRelativeResize="0"/>
          <p:nvPr/>
        </p:nvPicPr>
        <p:blipFill rotWithShape="1">
          <a:blip r:embed="rId84">
            <a:alphaModFix/>
          </a:blip>
          <a:srcRect b="0" l="0" r="0" t="0"/>
          <a:stretch/>
        </p:blipFill>
        <p:spPr>
          <a:xfrm>
            <a:off x="9397856" y="4370203"/>
            <a:ext cx="738532" cy="570482"/>
          </a:xfrm>
          <a:prstGeom prst="rect">
            <a:avLst/>
          </a:prstGeom>
          <a:noFill/>
          <a:ln>
            <a:noFill/>
          </a:ln>
        </p:spPr>
      </p:pic>
      <p:grpSp>
        <p:nvGrpSpPr>
          <p:cNvPr id="692" name="Google Shape;692;p12"/>
          <p:cNvGrpSpPr/>
          <p:nvPr/>
        </p:nvGrpSpPr>
        <p:grpSpPr>
          <a:xfrm>
            <a:off x="1033529" y="5967853"/>
            <a:ext cx="9948313" cy="658982"/>
            <a:chOff x="489640" y="5642877"/>
            <a:chExt cx="10527418" cy="718926"/>
          </a:xfrm>
        </p:grpSpPr>
        <p:pic>
          <p:nvPicPr>
            <p:cNvPr id="693" name="Google Shape;693;p12"/>
            <p:cNvPicPr preferRelativeResize="0"/>
            <p:nvPr/>
          </p:nvPicPr>
          <p:blipFill rotWithShape="1">
            <a:blip r:embed="rId85">
              <a:alphaModFix/>
            </a:blip>
            <a:srcRect b="0" l="0" r="0" t="0"/>
            <a:stretch/>
          </p:blipFill>
          <p:spPr>
            <a:xfrm>
              <a:off x="10083938" y="5642877"/>
              <a:ext cx="933120" cy="560433"/>
            </a:xfrm>
            <a:prstGeom prst="rect">
              <a:avLst/>
            </a:prstGeom>
            <a:noFill/>
            <a:ln>
              <a:noFill/>
            </a:ln>
          </p:spPr>
        </p:pic>
        <p:pic>
          <p:nvPicPr>
            <p:cNvPr id="694" name="Google Shape;694;p12"/>
            <p:cNvPicPr preferRelativeResize="0"/>
            <p:nvPr/>
          </p:nvPicPr>
          <p:blipFill rotWithShape="1">
            <a:blip r:embed="rId86">
              <a:alphaModFix/>
            </a:blip>
            <a:srcRect b="0" l="0" r="0" t="0"/>
            <a:stretch/>
          </p:blipFill>
          <p:spPr>
            <a:xfrm>
              <a:off x="489640" y="5848231"/>
              <a:ext cx="909264" cy="372900"/>
            </a:xfrm>
            <a:prstGeom prst="rect">
              <a:avLst/>
            </a:prstGeom>
            <a:noFill/>
            <a:ln>
              <a:noFill/>
            </a:ln>
          </p:spPr>
        </p:pic>
        <p:pic>
          <p:nvPicPr>
            <p:cNvPr id="695" name="Google Shape;695;p12"/>
            <p:cNvPicPr preferRelativeResize="0"/>
            <p:nvPr/>
          </p:nvPicPr>
          <p:blipFill rotWithShape="1">
            <a:blip r:embed="rId87">
              <a:alphaModFix/>
            </a:blip>
            <a:srcRect b="0" l="0" r="0" t="0"/>
            <a:stretch/>
          </p:blipFill>
          <p:spPr>
            <a:xfrm>
              <a:off x="1539778" y="5762639"/>
              <a:ext cx="570482" cy="570482"/>
            </a:xfrm>
            <a:prstGeom prst="rect">
              <a:avLst/>
            </a:prstGeom>
            <a:noFill/>
            <a:ln>
              <a:noFill/>
            </a:ln>
          </p:spPr>
        </p:pic>
        <p:pic>
          <p:nvPicPr>
            <p:cNvPr id="696" name="Google Shape;696;p12"/>
            <p:cNvPicPr preferRelativeResize="0"/>
            <p:nvPr/>
          </p:nvPicPr>
          <p:blipFill rotWithShape="1">
            <a:blip r:embed="rId88">
              <a:alphaModFix/>
            </a:blip>
            <a:srcRect b="0" l="0" r="0" t="0"/>
            <a:stretch/>
          </p:blipFill>
          <p:spPr>
            <a:xfrm>
              <a:off x="6438964" y="5922523"/>
              <a:ext cx="1160693" cy="247614"/>
            </a:xfrm>
            <a:prstGeom prst="rect">
              <a:avLst/>
            </a:prstGeom>
            <a:noFill/>
            <a:ln>
              <a:noFill/>
            </a:ln>
          </p:spPr>
        </p:pic>
        <p:pic>
          <p:nvPicPr>
            <p:cNvPr id="697" name="Google Shape;697;p12"/>
            <p:cNvPicPr preferRelativeResize="0"/>
            <p:nvPr/>
          </p:nvPicPr>
          <p:blipFill rotWithShape="1">
            <a:blip r:embed="rId89">
              <a:alphaModFix/>
            </a:blip>
            <a:srcRect b="0" l="0" r="0" t="0"/>
            <a:stretch/>
          </p:blipFill>
          <p:spPr>
            <a:xfrm>
              <a:off x="2327762" y="5741040"/>
              <a:ext cx="569780" cy="569780"/>
            </a:xfrm>
            <a:prstGeom prst="rect">
              <a:avLst/>
            </a:prstGeom>
            <a:noFill/>
            <a:ln>
              <a:noFill/>
            </a:ln>
          </p:spPr>
        </p:pic>
        <p:pic>
          <p:nvPicPr>
            <p:cNvPr id="698" name="Google Shape;698;p12"/>
            <p:cNvPicPr preferRelativeResize="0"/>
            <p:nvPr/>
          </p:nvPicPr>
          <p:blipFill rotWithShape="1">
            <a:blip r:embed="rId90">
              <a:alphaModFix/>
            </a:blip>
            <a:srcRect b="26640" l="0" r="0" t="20439"/>
            <a:stretch/>
          </p:blipFill>
          <p:spPr>
            <a:xfrm>
              <a:off x="8683030" y="5731452"/>
              <a:ext cx="1277880" cy="450829"/>
            </a:xfrm>
            <a:prstGeom prst="rect">
              <a:avLst/>
            </a:prstGeom>
            <a:noFill/>
            <a:ln>
              <a:noFill/>
            </a:ln>
          </p:spPr>
        </p:pic>
        <p:pic>
          <p:nvPicPr>
            <p:cNvPr descr="Logo&#10;&#10;Description automatically generated" id="699" name="Google Shape;699;p12"/>
            <p:cNvPicPr preferRelativeResize="0"/>
            <p:nvPr/>
          </p:nvPicPr>
          <p:blipFill rotWithShape="1">
            <a:blip r:embed="rId91">
              <a:alphaModFix/>
            </a:blip>
            <a:srcRect b="0" l="25261" r="26003" t="0"/>
            <a:stretch/>
          </p:blipFill>
          <p:spPr>
            <a:xfrm>
              <a:off x="3041956" y="5683806"/>
              <a:ext cx="664844" cy="628506"/>
            </a:xfrm>
            <a:prstGeom prst="rect">
              <a:avLst/>
            </a:prstGeom>
            <a:noFill/>
            <a:ln>
              <a:noFill/>
            </a:ln>
          </p:spPr>
        </p:pic>
        <p:pic>
          <p:nvPicPr>
            <p:cNvPr id="700" name="Google Shape;700;p12"/>
            <p:cNvPicPr preferRelativeResize="0"/>
            <p:nvPr/>
          </p:nvPicPr>
          <p:blipFill rotWithShape="1">
            <a:blip r:embed="rId92">
              <a:alphaModFix/>
            </a:blip>
            <a:srcRect b="0" l="0" r="0" t="0"/>
            <a:stretch/>
          </p:blipFill>
          <p:spPr>
            <a:xfrm>
              <a:off x="3935169" y="5707557"/>
              <a:ext cx="922860" cy="654246"/>
            </a:xfrm>
            <a:prstGeom prst="rect">
              <a:avLst/>
            </a:prstGeom>
            <a:noFill/>
            <a:ln>
              <a:noFill/>
            </a:ln>
          </p:spPr>
        </p:pic>
        <p:pic>
          <p:nvPicPr>
            <p:cNvPr descr="H&amp;amp;H announces loan agreement for up to US$350m with Goldman Sachs" id="701" name="Google Shape;701;p12"/>
            <p:cNvPicPr preferRelativeResize="0"/>
            <p:nvPr/>
          </p:nvPicPr>
          <p:blipFill rotWithShape="1">
            <a:blip r:embed="rId93">
              <a:alphaModFix/>
            </a:blip>
            <a:srcRect b="32059" l="14843" r="18386" t="30506"/>
            <a:stretch/>
          </p:blipFill>
          <p:spPr>
            <a:xfrm>
              <a:off x="5056319" y="5868196"/>
              <a:ext cx="1129656" cy="356268"/>
            </a:xfrm>
            <a:prstGeom prst="rect">
              <a:avLst/>
            </a:prstGeom>
            <a:noFill/>
            <a:ln>
              <a:noFill/>
            </a:ln>
          </p:spPr>
        </p:pic>
        <p:pic>
          <p:nvPicPr>
            <p:cNvPr descr="GROMARK CONSUMERS ENTERPRISE PTE LTD - Profile, contacts and insights | The  Grid" id="702" name="Google Shape;702;p12"/>
            <p:cNvPicPr preferRelativeResize="0"/>
            <p:nvPr/>
          </p:nvPicPr>
          <p:blipFill rotWithShape="1">
            <a:blip r:embed="rId94">
              <a:alphaModFix/>
            </a:blip>
            <a:srcRect b="0" l="0" r="0" t="0"/>
            <a:stretch/>
          </p:blipFill>
          <p:spPr>
            <a:xfrm>
              <a:off x="7794059" y="5754253"/>
              <a:ext cx="907452" cy="466878"/>
            </a:xfrm>
            <a:prstGeom prst="rect">
              <a:avLst/>
            </a:prstGeom>
            <a:noFill/>
            <a:ln>
              <a:noFill/>
            </a:ln>
          </p:spPr>
        </p:pic>
      </p:grpSp>
      <p:pic>
        <p:nvPicPr>
          <p:cNvPr id="703" name="Google Shape;703;p12"/>
          <p:cNvPicPr preferRelativeResize="0"/>
          <p:nvPr/>
        </p:nvPicPr>
        <p:blipFill rotWithShape="1">
          <a:blip r:embed="rId95">
            <a:alphaModFix/>
          </a:blip>
          <a:srcRect b="0" l="0" r="0" t="0"/>
          <a:stretch/>
        </p:blipFill>
        <p:spPr>
          <a:xfrm>
            <a:off x="7246737" y="4464917"/>
            <a:ext cx="1343212" cy="381053"/>
          </a:xfrm>
          <a:prstGeom prst="rect">
            <a:avLst/>
          </a:prstGeom>
          <a:noFill/>
          <a:ln>
            <a:noFill/>
          </a:ln>
        </p:spPr>
      </p:pic>
      <p:pic>
        <p:nvPicPr>
          <p:cNvPr id="704" name="Google Shape;704;p12"/>
          <p:cNvPicPr preferRelativeResize="0"/>
          <p:nvPr/>
        </p:nvPicPr>
        <p:blipFill rotWithShape="1">
          <a:blip r:embed="rId96">
            <a:alphaModFix/>
          </a:blip>
          <a:srcRect b="0" l="0" r="0" t="0"/>
          <a:stretch/>
        </p:blipFill>
        <p:spPr>
          <a:xfrm>
            <a:off x="4007171" y="4470739"/>
            <a:ext cx="813858" cy="395077"/>
          </a:xfrm>
          <a:prstGeom prst="rect">
            <a:avLst/>
          </a:prstGeom>
          <a:noFill/>
          <a:ln>
            <a:noFill/>
          </a:ln>
        </p:spPr>
      </p:pic>
      <p:pic>
        <p:nvPicPr>
          <p:cNvPr id="705" name="Google Shape;705;p12"/>
          <p:cNvPicPr preferRelativeResize="0"/>
          <p:nvPr/>
        </p:nvPicPr>
        <p:blipFill rotWithShape="1">
          <a:blip r:embed="rId97">
            <a:alphaModFix/>
          </a:blip>
          <a:srcRect b="0" l="0" r="0" t="0"/>
          <a:stretch/>
        </p:blipFill>
        <p:spPr>
          <a:xfrm>
            <a:off x="811420" y="4388555"/>
            <a:ext cx="947159" cy="563088"/>
          </a:xfrm>
          <a:prstGeom prst="rect">
            <a:avLst/>
          </a:prstGeom>
          <a:noFill/>
          <a:ln>
            <a:noFill/>
          </a:ln>
        </p:spPr>
      </p:pic>
      <p:pic>
        <p:nvPicPr>
          <p:cNvPr id="706" name="Google Shape;706;p12"/>
          <p:cNvPicPr preferRelativeResize="0"/>
          <p:nvPr/>
        </p:nvPicPr>
        <p:blipFill rotWithShape="1">
          <a:blip r:embed="rId98">
            <a:alphaModFix/>
          </a:blip>
          <a:srcRect b="0" l="0" r="0" t="0"/>
          <a:stretch/>
        </p:blipFill>
        <p:spPr>
          <a:xfrm>
            <a:off x="1983889" y="4515727"/>
            <a:ext cx="915008" cy="341274"/>
          </a:xfrm>
          <a:prstGeom prst="rect">
            <a:avLst/>
          </a:prstGeom>
          <a:noFill/>
          <a:ln>
            <a:noFill/>
          </a:ln>
        </p:spPr>
      </p:pic>
      <p:pic>
        <p:nvPicPr>
          <p:cNvPr id="707" name="Google Shape;707;p12"/>
          <p:cNvPicPr preferRelativeResize="0"/>
          <p:nvPr/>
        </p:nvPicPr>
        <p:blipFill rotWithShape="1">
          <a:blip r:embed="rId99">
            <a:alphaModFix/>
          </a:blip>
          <a:srcRect b="0" l="0" r="0" t="0"/>
          <a:stretch/>
        </p:blipFill>
        <p:spPr>
          <a:xfrm>
            <a:off x="3090472" y="4519015"/>
            <a:ext cx="809261" cy="3928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612A4F3637142B20794F334859676" ma:contentTypeVersion="30" ma:contentTypeDescription="Create a new document." ma:contentTypeScope="" ma:versionID="d00e24ee23bd01ae7f7687e498b31495">
  <xsd:schema xmlns:xsd="http://www.w3.org/2001/XMLSchema" xmlns:xs="http://www.w3.org/2001/XMLSchema" xmlns:p="http://schemas.microsoft.com/office/2006/metadata/properties" xmlns:ns2="866b6f03-3aa9-4f32-81ce-975a4a1fca90" xmlns:ns3="19d4e66f-9b6b-4a49-a088-4df335d8d9d6" targetNamespace="http://schemas.microsoft.com/office/2006/metadata/properties" ma:root="true" ma:fieldsID="d03fbc0b7394150184478277102e8f09" ns2:_="" ns3:_="">
    <xsd:import namespace="866b6f03-3aa9-4f32-81ce-975a4a1fca90"/>
    <xsd:import namespace="19d4e66f-9b6b-4a49-a088-4df335d8d9d6"/>
    <xsd:element name="properties">
      <xsd:complexType>
        <xsd:sequence>
          <xsd:element name="documentManagement">
            <xsd:complexType>
              <xsd:all>
                <xsd:element ref="ns2:Description0"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jysp" minOccurs="0"/>
                <xsd:element ref="ns2:person" minOccurs="0"/>
                <xsd:element ref="ns2:MediaServiceGenerationTime" minOccurs="0"/>
                <xsd:element ref="ns2:MediaServiceEventHashCode" minOccurs="0"/>
                <xsd:element ref="ns2:w6t2" minOccurs="0"/>
                <xsd:element ref="ns2:MediaServiceAutoKeyPoints" minOccurs="0"/>
                <xsd:element ref="ns2:MediaServiceKeyPoints" minOccurs="0"/>
                <xsd:element ref="ns2:MediaLengthInSeconds" minOccurs="0"/>
                <xsd:element ref="ns2:_Flow_SignoffStatus" minOccurs="0"/>
                <xsd:element ref="ns3:TaxCatchAll" minOccurs="0"/>
                <xsd:element ref="ns2:Manag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b6f03-3aa9-4f32-81ce-975a4a1fca90" elementFormDefault="qualified">
    <xsd:import namespace="http://schemas.microsoft.com/office/2006/documentManagement/types"/>
    <xsd:import namespace="http://schemas.microsoft.com/office/infopath/2007/PartnerControls"/>
    <xsd:element name="Description0" ma:index="8" nillable="true" ma:displayName="Description" ma:description="Sing Kee EP" ma:format="Dropdown" ma:internalName="Description0">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jysp" ma:index="17" nillable="true" ma:displayName="Person or Group" ma:list="UserInfo" ma:internalName="jys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erson" ma:index="1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w6t2" ma:index="21" nillable="true" ma:displayName="Text" ma:internalName="w6t2">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element name="Manager" ma:index="28" nillable="true" ma:displayName="Manager" ma:format="Dropdown" ma:list="UserInfo" ma:SharePointGroup="0" ma:internalName="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d4e66f-9b6b-4a49-a088-4df335d8d9d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b7c9775d-2f4e-42f8-89bb-453aaefaff9f}" ma:internalName="TaxCatchAll" ma:showField="CatchAllData" ma:web="19d4e66f-9b6b-4a49-a088-4df335d8d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66b6f03-3aa9-4f32-81ce-975a4a1fca90" xsi:nil="true"/>
    <Manager xmlns="866b6f03-3aa9-4f32-81ce-975a4a1fca90">
      <UserInfo>
        <DisplayName/>
        <AccountId xsi:nil="true"/>
        <AccountType/>
      </UserInfo>
    </Manager>
    <TaxCatchAll xmlns="19d4e66f-9b6b-4a49-a088-4df335d8d9d6" xsi:nil="true"/>
    <jysp xmlns="866b6f03-3aa9-4f32-81ce-975a4a1fca90">
      <UserInfo>
        <DisplayName/>
        <AccountId xsi:nil="true"/>
        <AccountType/>
      </UserInfo>
    </jysp>
    <_Flow_SignoffStatus xmlns="866b6f03-3aa9-4f32-81ce-975a4a1fca90" xsi:nil="true"/>
    <w6t2 xmlns="866b6f03-3aa9-4f32-81ce-975a4a1fca90" xsi:nil="true"/>
    <person xmlns="866b6f03-3aa9-4f32-81ce-975a4a1fca90">
      <UserInfo>
        <DisplayName/>
        <AccountId xsi:nil="true"/>
        <AccountType/>
      </UserInfo>
    </person>
  </documentManagement>
</p:properties>
</file>

<file path=customXml/itemProps1.xml><?xml version="1.0" encoding="utf-8"?>
<ds:datastoreItem xmlns:ds="http://schemas.openxmlformats.org/officeDocument/2006/customXml" ds:itemID="{8DB408F8-B060-4D6B-9ABC-538DDC0790B1}"/>
</file>

<file path=customXml/itemProps2.xml><?xml version="1.0" encoding="utf-8"?>
<ds:datastoreItem xmlns:ds="http://schemas.openxmlformats.org/officeDocument/2006/customXml" ds:itemID="{D71BA5A1-36A6-41DC-A3FD-B35A79F9FF17}"/>
</file>

<file path=customXml/itemProps3.xml><?xml version="1.0" encoding="utf-8"?>
<ds:datastoreItem xmlns:ds="http://schemas.openxmlformats.org/officeDocument/2006/customXml" ds:itemID="{70263F41-EE66-47A1-9480-6B253FB31A0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MARKETING</dc:creator>
  <dcterms:created xsi:type="dcterms:W3CDTF">2015-09-03T08:04:00Z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y fmtid="{D5CDD505-2E9C-101B-9397-08002B2CF9AE}" pid="3" name="ContentTypeId">
    <vt:lpwstr>0x010100EEB612A4F3637142B20794F334859676</vt:lpwstr>
  </property>
</Properties>
</file>